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68" r:id="rId6"/>
    <p:sldId id="259" r:id="rId7"/>
    <p:sldId id="258" r:id="rId8"/>
    <p:sldId id="262" r:id="rId9"/>
    <p:sldId id="261" r:id="rId10"/>
    <p:sldId id="260" r:id="rId11"/>
    <p:sldId id="263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7D9B-7F4F-4BE3-BAAD-46C2C7B0C5E9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703A0-3D50-490D-8701-126C4BE87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36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7D9B-7F4F-4BE3-BAAD-46C2C7B0C5E9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703A0-3D50-490D-8701-126C4BE87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183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7D9B-7F4F-4BE3-BAAD-46C2C7B0C5E9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703A0-3D50-490D-8701-126C4BE87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071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7D9B-7F4F-4BE3-BAAD-46C2C7B0C5E9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703A0-3D50-490D-8701-126C4BE87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724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7D9B-7F4F-4BE3-BAAD-46C2C7B0C5E9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703A0-3D50-490D-8701-126C4BE87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769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7D9B-7F4F-4BE3-BAAD-46C2C7B0C5E9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703A0-3D50-490D-8701-126C4BE87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079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7D9B-7F4F-4BE3-BAAD-46C2C7B0C5E9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703A0-3D50-490D-8701-126C4BE87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350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7D9B-7F4F-4BE3-BAAD-46C2C7B0C5E9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703A0-3D50-490D-8701-126C4BE87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352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7D9B-7F4F-4BE3-BAAD-46C2C7B0C5E9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703A0-3D50-490D-8701-126C4BE87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867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7D9B-7F4F-4BE3-BAAD-46C2C7B0C5E9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703A0-3D50-490D-8701-126C4BE87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240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7D9B-7F4F-4BE3-BAAD-46C2C7B0C5E9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703A0-3D50-490D-8701-126C4BE87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203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17D9B-7F4F-4BE3-BAAD-46C2C7B0C5E9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703A0-3D50-490D-8701-126C4BE87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100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/>
              <a:t>Проверочная работа.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Эпоха Просвещения. 7 класс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7592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Иоганн Себастьян Бах.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Лейпциг</a:t>
            </a:r>
            <a:endParaRPr lang="ru-RU" dirty="0"/>
          </a:p>
        </p:txBody>
      </p:sp>
      <p:pic>
        <p:nvPicPr>
          <p:cNvPr id="3074" name="Picture 2" descr="D:\ЛЮБА\фотографии\Германия\PB0511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24944"/>
            <a:ext cx="5148064" cy="290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ЛЮБА\фотографии\Германия\PB0511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268760"/>
            <a:ext cx="2865461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337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Вольфганг </a:t>
            </a:r>
            <a:r>
              <a:rPr lang="ru-RU" b="1" dirty="0"/>
              <a:t>А</a:t>
            </a:r>
            <a:r>
              <a:rPr lang="ru-RU" b="1" dirty="0" smtClean="0"/>
              <a:t>мадей Моцарт. Вена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170" name="Picture 2" descr="C:\Users\Люба\Desktop\кенотаф моцарт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515706"/>
            <a:ext cx="3267291" cy="490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Люба\Desktop\моцарт в вен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515706"/>
            <a:ext cx="4032448" cy="451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400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 smtClean="0"/>
              <a:t>5</a:t>
            </a:r>
            <a:r>
              <a:rPr lang="ru-RU" b="1" i="1" dirty="0" smtClean="0"/>
              <a:t>. Кому установлены памятники в России? Где?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592297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1. Соотнеси: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Д.  Дефо               «Приключения Гулливера»        </a:t>
            </a:r>
          </a:p>
          <a:p>
            <a:r>
              <a:rPr lang="ru-RU" dirty="0" smtClean="0"/>
              <a:t>И-Ф. Гете               «Женитьба Фигаро»</a:t>
            </a:r>
          </a:p>
          <a:p>
            <a:r>
              <a:rPr lang="ru-RU" dirty="0" smtClean="0"/>
              <a:t>П-О. Бомарше     «Приключения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Робинзона Крузо»</a:t>
            </a:r>
          </a:p>
          <a:p>
            <a:r>
              <a:rPr lang="ru-RU" dirty="0" smtClean="0"/>
              <a:t>Д. Свифт               «Фауст»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«Приключения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Оливера Твиста»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6277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2. Найди ошибки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Франсуа Буше « Клятва Горациев»</a:t>
            </a:r>
            <a:endParaRPr lang="ru-RU" dirty="0"/>
          </a:p>
        </p:txBody>
      </p:sp>
      <p:pic>
        <p:nvPicPr>
          <p:cNvPr id="3074" name="Picture 2" descr="C:\Users\Люба\Desktop\david_horaceклятва горацие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76113"/>
            <a:ext cx="4824536" cy="354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298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Найди ошибки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Антуан Ватто «Пейзаж в окрестностях Бове»</a:t>
            </a:r>
            <a:endParaRPr lang="ru-RU" dirty="0"/>
          </a:p>
        </p:txBody>
      </p:sp>
      <p:pic>
        <p:nvPicPr>
          <p:cNvPr id="4098" name="Picture 2" descr="C:\Users\Люба\Desktop\ватто затруднительное предложени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76277"/>
            <a:ext cx="5112568" cy="385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439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3.Сгруппируйте: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Вольтер, В.-А. Моцарт, И.-</a:t>
            </a:r>
            <a:r>
              <a:rPr lang="ru-RU" dirty="0" err="1" smtClean="0"/>
              <a:t>С.Бах</a:t>
            </a:r>
            <a:r>
              <a:rPr lang="ru-RU" dirty="0" smtClean="0"/>
              <a:t>,</a:t>
            </a:r>
          </a:p>
          <a:p>
            <a:r>
              <a:rPr lang="ru-RU" dirty="0" smtClean="0"/>
              <a:t> А. Смит, У. Хогарт, </a:t>
            </a:r>
            <a:r>
              <a:rPr lang="ru-RU" dirty="0" err="1" smtClean="0"/>
              <a:t>Л.Бетховен</a:t>
            </a:r>
            <a:r>
              <a:rPr lang="ru-RU" dirty="0" smtClean="0"/>
              <a:t>, </a:t>
            </a:r>
          </a:p>
          <a:p>
            <a:r>
              <a:rPr lang="ru-RU" dirty="0" err="1" smtClean="0"/>
              <a:t>Ф.Буше</a:t>
            </a:r>
            <a:r>
              <a:rPr lang="ru-RU" dirty="0" smtClean="0"/>
              <a:t>, Ж.-Ж. Руссо, </a:t>
            </a:r>
            <a:r>
              <a:rPr lang="ru-RU" dirty="0">
                <a:solidFill>
                  <a:prstClr val="black"/>
                </a:solidFill>
              </a:rPr>
              <a:t>Д. </a:t>
            </a:r>
            <a:r>
              <a:rPr lang="ru-RU" dirty="0" smtClean="0">
                <a:solidFill>
                  <a:prstClr val="black"/>
                </a:solidFill>
              </a:rPr>
              <a:t>Дидро</a:t>
            </a:r>
          </a:p>
          <a:p>
            <a:pPr marL="0" indent="0">
              <a:buNone/>
            </a:pPr>
            <a:r>
              <a:rPr lang="ru-RU" sz="4000" b="1" i="1" dirty="0">
                <a:solidFill>
                  <a:prstClr val="black"/>
                </a:solidFill>
              </a:rPr>
              <a:t> </a:t>
            </a:r>
            <a:r>
              <a:rPr lang="ru-RU" sz="4000" b="1" i="1" dirty="0" smtClean="0">
                <a:solidFill>
                  <a:prstClr val="black"/>
                </a:solidFill>
              </a:rPr>
              <a:t>                   </a:t>
            </a:r>
          </a:p>
          <a:p>
            <a:pPr marL="0" indent="0">
              <a:buNone/>
            </a:pPr>
            <a:r>
              <a:rPr lang="ru-RU" sz="4000" b="1" i="1" dirty="0">
                <a:solidFill>
                  <a:prstClr val="black"/>
                </a:solidFill>
              </a:rPr>
              <a:t> </a:t>
            </a:r>
            <a:r>
              <a:rPr lang="ru-RU" sz="4000" b="1" i="1" dirty="0" smtClean="0">
                <a:solidFill>
                  <a:prstClr val="black"/>
                </a:solidFill>
              </a:rPr>
              <a:t>                   4</a:t>
            </a:r>
            <a:r>
              <a:rPr lang="ru-RU" sz="4800" b="1" i="1" dirty="0" smtClean="0">
                <a:solidFill>
                  <a:prstClr val="black"/>
                </a:solidFill>
              </a:rPr>
              <a:t>. Допишите:</a:t>
            </a:r>
          </a:p>
          <a:p>
            <a:endParaRPr lang="ru-RU" dirty="0" smtClean="0">
              <a:solidFill>
                <a:prstClr val="black"/>
              </a:solidFill>
            </a:endParaRPr>
          </a:p>
          <a:p>
            <a:r>
              <a:rPr lang="ru-RU" dirty="0" smtClean="0">
                <a:solidFill>
                  <a:prstClr val="black"/>
                </a:solidFill>
              </a:rPr>
              <a:t> Бетховен – « ……… соната»</a:t>
            </a:r>
          </a:p>
          <a:p>
            <a:r>
              <a:rPr lang="ru-RU" dirty="0" smtClean="0">
                <a:solidFill>
                  <a:prstClr val="black"/>
                </a:solidFill>
              </a:rPr>
              <a:t> ………….. -    «Реквием»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6917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Памятник Иоганну </a:t>
            </a:r>
            <a:r>
              <a:rPr lang="ru-RU" b="1" dirty="0" err="1" smtClean="0"/>
              <a:t>Фольфгангу</a:t>
            </a:r>
            <a:r>
              <a:rPr lang="ru-RU" b="1" dirty="0" smtClean="0"/>
              <a:t> Гете         в Лейпциге.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               Фауст и </a:t>
            </a:r>
            <a:r>
              <a:rPr lang="ru-RU" dirty="0" err="1" smtClean="0"/>
              <a:t>Мефестофель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 descr="D:\ЛЮБА\фотографии\Германия\PB0511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533560"/>
            <a:ext cx="2664296" cy="472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ЛЮБА\фотографии\Германия\PB0511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846" y="2852936"/>
            <a:ext cx="5212345" cy="2937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ЛЮБА\фотографии\Германия\PB05119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6" y="1270775"/>
            <a:ext cx="2808311" cy="498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ЛЮБА\фотографии\Германия\PB05119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6" y="1270775"/>
            <a:ext cx="2808311" cy="498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315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Памятник Гете в Петербурге.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Люба\Desktop\gete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44824"/>
            <a:ext cx="5675038" cy="426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504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Памятники  Шиллеру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                       в Берлине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в Калининграде</a:t>
            </a:r>
            <a:endParaRPr lang="ru-RU" dirty="0"/>
          </a:p>
        </p:txBody>
      </p:sp>
      <p:pic>
        <p:nvPicPr>
          <p:cNvPr id="6146" name="Picture 2" descr="C:\Users\Люба\Desktop\памятник шиллеру в берлин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75379"/>
            <a:ext cx="3528392" cy="470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Люба\Desktop\шиллер в калининград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971" y="2778217"/>
            <a:ext cx="4542512" cy="340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607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Памятник Гете и Шиллеру в Веймаре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                          Усыпальница Гете и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Шиллера</a:t>
            </a:r>
            <a:endParaRPr lang="ru-RU" dirty="0"/>
          </a:p>
        </p:txBody>
      </p:sp>
      <p:pic>
        <p:nvPicPr>
          <p:cNvPr id="5122" name="Picture 2" descr="C:\Users\Люба\Desktop\гете   и шиллер в веймаре m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3715998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Люба\Desktop\усыпальница гете и шиллера в веймар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619" y="2780928"/>
            <a:ext cx="4539394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6468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172</Words>
  <Application>Microsoft Office PowerPoint</Application>
  <PresentationFormat>Экран (4:3)</PresentationFormat>
  <Paragraphs>36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Проверочная работа.</vt:lpstr>
      <vt:lpstr>1. Соотнеси:</vt:lpstr>
      <vt:lpstr>2. Найди ошибки</vt:lpstr>
      <vt:lpstr>Найди ошибки</vt:lpstr>
      <vt:lpstr>3.Сгруппируйте:</vt:lpstr>
      <vt:lpstr>Памятник Иоганну Фольфгангу Гете         в Лейпциге.</vt:lpstr>
      <vt:lpstr>Памятник Гете в Петербурге.</vt:lpstr>
      <vt:lpstr>Памятники  Шиллеру</vt:lpstr>
      <vt:lpstr>Памятник Гете и Шиллеру в Веймаре.</vt:lpstr>
      <vt:lpstr>Иоганн Себастьян Бах.</vt:lpstr>
      <vt:lpstr>Вольфганг Амадей Моцарт. Вена.</vt:lpstr>
      <vt:lpstr>    5. Кому установлены памятники в России? Где?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Проверочная работа.</dc:title>
  <dc:creator>Люба</dc:creator>
  <cp:lastModifiedBy>Люба</cp:lastModifiedBy>
  <cp:revision>13</cp:revision>
  <dcterms:created xsi:type="dcterms:W3CDTF">2014-12-03T19:44:23Z</dcterms:created>
  <dcterms:modified xsi:type="dcterms:W3CDTF">2014-12-08T22:38:44Z</dcterms:modified>
</cp:coreProperties>
</file>