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slide" Target="slide9.xml"/><Relationship Id="rId5" Type="http://schemas.openxmlformats.org/officeDocument/2006/relationships/image" Target="../media/image23.png"/><Relationship Id="rId4" Type="http://schemas.microsoft.com/office/2007/relationships/media" Target="../media/media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0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772816"/>
            <a:ext cx="5472608" cy="2520280"/>
          </a:xfrm>
          <a:prstGeom prst="ellipse">
            <a:avLst/>
          </a:prstGeom>
          <a:solidFill>
            <a:srgbClr val="FF0000"/>
          </a:solidFill>
          <a:effectLst>
            <a:glow rad="1905000">
              <a:schemeClr val="tx1"/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CLEVEREST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3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5184576"/>
          </a:xfrm>
        </p:spPr>
        <p:txBody>
          <a:bodyPr numCol="1">
            <a:normAutofit/>
          </a:bodyPr>
          <a:lstStyle/>
          <a:p>
            <a:pPr marL="18288" indent="0" algn="ctr">
              <a:buNone/>
            </a:pPr>
            <a:r>
              <a:rPr lang="en-US" sz="4800" b="1" u="sng" dirty="0" err="1" smtClean="0">
                <a:solidFill>
                  <a:srgbClr val="FFC000"/>
                </a:solidFill>
              </a:rPr>
              <a:t>Karlson</a:t>
            </a:r>
            <a:r>
              <a:rPr lang="en-US" sz="4800" b="1" u="sng" dirty="0" smtClean="0">
                <a:solidFill>
                  <a:srgbClr val="FFC000"/>
                </a:solidFill>
              </a:rPr>
              <a:t> is ….. than </a:t>
            </a:r>
            <a:r>
              <a:rPr lang="en-US" sz="4800" b="1" u="sng" dirty="0" err="1" smtClean="0">
                <a:solidFill>
                  <a:srgbClr val="FFC000"/>
                </a:solidFill>
              </a:rPr>
              <a:t>Buratino</a:t>
            </a:r>
            <a:r>
              <a:rPr lang="en-US" sz="4800" b="1" u="sng" dirty="0" smtClean="0">
                <a:solidFill>
                  <a:srgbClr val="FFC000"/>
                </a:solidFill>
              </a:rPr>
              <a:t>.</a:t>
            </a:r>
          </a:p>
          <a:p>
            <a:pPr marL="18288" indent="0" algn="ctr">
              <a:buNone/>
            </a:pPr>
            <a:endParaRPr lang="en-US" sz="4800" b="1" u="sng" dirty="0" smtClean="0">
              <a:solidFill>
                <a:srgbClr val="FFC000"/>
              </a:solidFill>
            </a:endParaRPr>
          </a:p>
          <a:p>
            <a:pPr marL="761238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FFFF00"/>
                </a:solidFill>
              </a:rPr>
              <a:t>fatter</a:t>
            </a:r>
          </a:p>
          <a:p>
            <a:pPr marL="761238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FFFF00"/>
                </a:solidFill>
              </a:rPr>
              <a:t>fat</a:t>
            </a:r>
          </a:p>
          <a:p>
            <a:pPr marL="761238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FFFF00"/>
                </a:solidFill>
              </a:rPr>
              <a:t>the fattest</a:t>
            </a:r>
          </a:p>
          <a:p>
            <a:pPr marL="761238" indent="-742950">
              <a:buFont typeface="+mj-lt"/>
              <a:buAutoNum type="alphaLcParenR"/>
            </a:pPr>
            <a:r>
              <a:rPr lang="en-US" sz="4000" dirty="0" smtClean="0">
                <a:solidFill>
                  <a:srgbClr val="FFFF00"/>
                </a:solidFill>
              </a:rPr>
              <a:t>not fat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Вставьте пропущенное слово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0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844824"/>
            <a:ext cx="7416824" cy="4377679"/>
          </a:xfrm>
        </p:spPr>
        <p:txBody>
          <a:bodyPr>
            <a:normAutofit/>
          </a:bodyPr>
          <a:lstStyle/>
          <a:p>
            <a:pPr marL="475488" indent="-457200">
              <a:buFont typeface="+mj-lt"/>
              <a:buAutoNum type="alphaLcParenR"/>
            </a:pPr>
            <a:r>
              <a:rPr lang="en-US" sz="5400" dirty="0" smtClean="0">
                <a:solidFill>
                  <a:srgbClr val="FFFF00"/>
                </a:solidFill>
              </a:rPr>
              <a:t>shall go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5400" dirty="0" smtClean="0">
                <a:solidFill>
                  <a:srgbClr val="FFFF00"/>
                </a:solidFill>
              </a:rPr>
              <a:t>go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5400" dirty="0" smtClean="0">
                <a:solidFill>
                  <a:srgbClr val="FFFF00"/>
                </a:solidFill>
              </a:rPr>
              <a:t>will go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5400" dirty="0" smtClean="0">
                <a:solidFill>
                  <a:srgbClr val="FFFF00"/>
                </a:solidFill>
              </a:rPr>
              <a:t>was go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Next summer I … to the mountains.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0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7248128" cy="4176464"/>
          </a:xfrm>
        </p:spPr>
        <p:txBody>
          <a:bodyPr>
            <a:normAutofit/>
          </a:bodyPr>
          <a:lstStyle/>
          <a:p>
            <a:pPr marL="475488" indent="-457200">
              <a:buFont typeface="+mj-lt"/>
              <a:buAutoNum type="alphaLcParenR"/>
            </a:pPr>
            <a:r>
              <a:rPr lang="ru-RU" sz="4800" dirty="0" smtClean="0">
                <a:solidFill>
                  <a:srgbClr val="FFFF00"/>
                </a:solidFill>
              </a:rPr>
              <a:t>Алан </a:t>
            </a:r>
            <a:r>
              <a:rPr lang="ru-RU" sz="4800" dirty="0" err="1" smtClean="0">
                <a:solidFill>
                  <a:srgbClr val="FFFF00"/>
                </a:solidFill>
              </a:rPr>
              <a:t>Милн</a:t>
            </a:r>
            <a:endParaRPr lang="ru-RU" sz="4800" dirty="0" smtClean="0">
              <a:solidFill>
                <a:srgbClr val="FFFF00"/>
              </a:solidFill>
            </a:endParaRPr>
          </a:p>
          <a:p>
            <a:pPr marL="475488" indent="-457200">
              <a:buFont typeface="+mj-lt"/>
              <a:buAutoNum type="alphaLcParenR"/>
            </a:pPr>
            <a:r>
              <a:rPr lang="ru-RU" sz="4800" dirty="0" smtClean="0">
                <a:solidFill>
                  <a:srgbClr val="FFFF00"/>
                </a:solidFill>
              </a:rPr>
              <a:t>Льюис </a:t>
            </a:r>
            <a:r>
              <a:rPr lang="ru-RU" sz="4800" dirty="0" err="1" smtClean="0">
                <a:solidFill>
                  <a:srgbClr val="FFFF00"/>
                </a:solidFill>
              </a:rPr>
              <a:t>Кэролл</a:t>
            </a:r>
            <a:endParaRPr lang="ru-RU" sz="4800" dirty="0" smtClean="0">
              <a:solidFill>
                <a:srgbClr val="FFFF00"/>
              </a:solidFill>
            </a:endParaRPr>
          </a:p>
          <a:p>
            <a:pPr marL="475488" indent="-457200">
              <a:buFont typeface="+mj-lt"/>
              <a:buAutoNum type="alphaLcParenR"/>
            </a:pPr>
            <a:r>
              <a:rPr lang="ru-RU" sz="4800" dirty="0" smtClean="0">
                <a:solidFill>
                  <a:srgbClr val="FFFF00"/>
                </a:solidFill>
              </a:rPr>
              <a:t>Джек Лондон</a:t>
            </a:r>
          </a:p>
          <a:p>
            <a:pPr marL="475488" indent="-457200">
              <a:buFont typeface="+mj-lt"/>
              <a:buAutoNum type="alphaLcParenR"/>
            </a:pPr>
            <a:r>
              <a:rPr lang="ru-RU" sz="4800" dirty="0" smtClean="0">
                <a:solidFill>
                  <a:srgbClr val="FFFF00"/>
                </a:solidFill>
              </a:rPr>
              <a:t>Уильям Шекспир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Кто написал сказку  «Винни Пух и все, все, все…»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0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916832"/>
            <a:ext cx="6096000" cy="4392488"/>
          </a:xfrm>
        </p:spPr>
        <p:txBody>
          <a:bodyPr>
            <a:noAutofit/>
          </a:bodyPr>
          <a:lstStyle/>
          <a:p>
            <a:pPr marL="475488" indent="-457200">
              <a:buFont typeface="+mj-lt"/>
              <a:buAutoNum type="alphaLcParenR"/>
            </a:pPr>
            <a:r>
              <a:rPr lang="en-US" sz="6000" dirty="0" smtClean="0">
                <a:solidFill>
                  <a:srgbClr val="FFFF00"/>
                </a:solidFill>
              </a:rPr>
              <a:t>Shark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6000" dirty="0" smtClean="0">
                <a:solidFill>
                  <a:srgbClr val="FFFF00"/>
                </a:solidFill>
              </a:rPr>
              <a:t>Camel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6000" dirty="0" smtClean="0">
                <a:solidFill>
                  <a:srgbClr val="FFFF00"/>
                </a:solidFill>
              </a:rPr>
              <a:t>Wolf</a:t>
            </a:r>
          </a:p>
          <a:p>
            <a:pPr marL="475488" indent="-457200">
              <a:buFont typeface="+mj-lt"/>
              <a:buAutoNum type="alphaLcParenR"/>
            </a:pPr>
            <a:r>
              <a:rPr lang="en-US" sz="6000" dirty="0" smtClean="0">
                <a:solidFill>
                  <a:srgbClr val="FFFF00"/>
                </a:solidFill>
              </a:rPr>
              <a:t>Cow 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43800" cy="914400"/>
          </a:xfrm>
        </p:spPr>
        <p:txBody>
          <a:bodyPr/>
          <a:lstStyle/>
          <a:p>
            <a:r>
              <a:rPr lang="en-US" dirty="0" smtClean="0"/>
              <a:t>What animal lives in many fairy-tales?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9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16545"/>
            <a:ext cx="8012632" cy="60094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4469"/>
            <a:ext cx="7543800" cy="914400"/>
          </a:xfrm>
        </p:spPr>
        <p:txBody>
          <a:bodyPr/>
          <a:lstStyle/>
          <a:p>
            <a:r>
              <a:rPr lang="ru-RU" dirty="0" smtClean="0"/>
              <a:t>Продолжите песенку</a:t>
            </a:r>
            <a:endParaRPr lang="ru-RU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7" name="Стрелка углом вверх 6">
            <a:hlinkClick r:id="rId6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2564904"/>
            <a:ext cx="609600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What is there in the picture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углом вверх 4">
            <a:hlinkClick r:id="rId3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1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What is there in the picture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85392"/>
            <a:ext cx="55054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углом вверх 4">
            <a:hlinkClick r:id="rId3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387362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6600" dirty="0" smtClean="0">
                <a:solidFill>
                  <a:srgbClr val="FFFF00"/>
                </a:solidFill>
              </a:rPr>
              <a:t>In winter it’s snowy, slippery, ….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Продолжите стихотворение</a:t>
            </a:r>
            <a:endParaRPr lang="ru-RU" dirty="0"/>
          </a:p>
        </p:txBody>
      </p:sp>
      <p:sp>
        <p:nvSpPr>
          <p:cNvPr id="4" name="Стрелка углом вверх 3">
            <a:hlinkClick r:id="rId2" action="ppaction://hlinksldjump"/>
          </p:cNvPr>
          <p:cNvSpPr/>
          <p:nvPr/>
        </p:nvSpPr>
        <p:spPr>
          <a:xfrm>
            <a:off x="7884368" y="5137787"/>
            <a:ext cx="936104" cy="12961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7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стя\ШКОЛА\ПОУРОЧНЫЕ ПЛАНЫ АНГЛИЙСКИЙ\5б класс\706502567_1951409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259" y="1196752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</a:rPr>
              <a:t>WELL DONE!!!!!!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WHO EATS CARROT?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62880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189" y="4653136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09929" y="446847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2051" name="Picture 3" descr="D:\Настя\ШКОЛА\ПОУРОЧНЫЕ ПЛАНЫ АНГЛИЙСКИЙ\2 класс\фото\Lio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3048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стя\ШКОЛА\ПОУРОЧНЫЕ ПЛАНЫ АНГЛИЙСКИЙ\2 класс\фото\9dd5ace66e7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09842"/>
            <a:ext cx="2706738" cy="25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стя\ИНСАЙТ\ДИПЛОМ ДЛЯ ОЛЕСИ\images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87688"/>
            <a:ext cx="2930919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6084167" y="4028811"/>
            <a:ext cx="2490687" cy="248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340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WHAT IS THE CLEVEREST ANIMAL</a:t>
            </a:r>
            <a:endParaRPr lang="ru-RU" dirty="0"/>
          </a:p>
        </p:txBody>
      </p:sp>
      <p:pic>
        <p:nvPicPr>
          <p:cNvPr id="3074" name="Picture 2" descr="D:\Настя\ШКОЛА\ПОУРОЧНЫЕ ПЛАНЫ АНГЛИЙСКИЙ\2 класс\фото\69941890_1296329269_WhiteMou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57350"/>
            <a:ext cx="2369568" cy="220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Настя\ШКОЛА\3 класс\cats47_768x5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657350"/>
            <a:ext cx="1656184" cy="213169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319" y="4077072"/>
            <a:ext cx="229154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62880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65735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2263" y="4618683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09929" y="446847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3076" name="Picture 4" descr="D:\Настя\школа 2012\поурочные планы\4 класс\314987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376" y="4292714"/>
            <a:ext cx="2880829" cy="21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43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7704" y="2276872"/>
            <a:ext cx="609600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0" cy="914400"/>
          </a:xfrm>
        </p:spPr>
        <p:txBody>
          <a:bodyPr/>
          <a:lstStyle/>
          <a:p>
            <a:r>
              <a:rPr lang="en-US" dirty="0" smtClean="0"/>
              <a:t>Who lives in the iceberg?</a:t>
            </a:r>
            <a:endParaRPr lang="ru-RU" dirty="0"/>
          </a:p>
        </p:txBody>
      </p:sp>
      <p:pic>
        <p:nvPicPr>
          <p:cNvPr id="4098" name="Picture 2" descr="D:\Настя\ШКОЛА\ПОУРОЧНЫЕ ПЛАНЫ АНГЛИЙСКИЙ\2 класс\фото\Medved_mzo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521" y="1177550"/>
            <a:ext cx="192596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Настя\школа 2012\поурочные планы\4 класс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054" y="1340768"/>
            <a:ext cx="311074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Настя\ШКОЛА\ПОУРОЧНЫЕ ПЛАНЫ АНГЛИЙСКИЙ\2 класс\фото\kartinki24ru_verblud_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319" y="4232487"/>
            <a:ext cx="2986934" cy="23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Настя\ШКОЛА\ПОУРОЧНЫЕ ПЛАНЫ АНГЛИЙСКИЙ\2 класс\фото\elephan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359" y="3790082"/>
            <a:ext cx="2661982" cy="27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162880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440998" y="1698785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2263" y="4618683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537303" y="4458929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98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/>
          <a:lstStyle/>
          <a:p>
            <a:pPr algn="ctr"/>
            <a:r>
              <a:rPr lang="en-US" sz="4400" b="1" dirty="0" smtClean="0"/>
              <a:t>WHO IS THE FASTEST ANIMAL IN THE WORLD</a:t>
            </a: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461" y="1543438"/>
            <a:ext cx="19712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Настя\ШКОЛА\ПОУРОЧНЫЕ ПЛАНЫ АНГЛИЙСКИЙ\2 класс\фото\post-13-130701865060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064" y="1700808"/>
            <a:ext cx="278145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Настя\ШКОЛА\3 класс\All Ears_ Chimpanz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12528" y="4293096"/>
            <a:ext cx="2143108" cy="1857364"/>
          </a:xfrm>
          <a:prstGeom prst="rect">
            <a:avLst/>
          </a:prstGeom>
          <a:noFill/>
        </p:spPr>
      </p:pic>
      <p:pic>
        <p:nvPicPr>
          <p:cNvPr id="5125" name="Picture 5" descr="http://im7-tub-ru.yandex.net/i?id=249250029-68-72&amp;n=2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820" y="4276535"/>
            <a:ext cx="2941166" cy="19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405" y="1657009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2008" y="1868117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8472" y="4618683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64764" y="4434017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8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WHO IS NOT AN ANIMAL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56792"/>
            <a:ext cx="2901686" cy="21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D:\Настя\ШКОЛА\ПОУРОЧНЫЕ ПЛАНЫ АНГЛИЙСКИЙ\2 класс\фото\69941890_1296329269_WhiteMou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6792"/>
            <a:ext cx="2457836" cy="22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Настя\ИНСАЙТ\ДИПЛОМ ДЛЯ ОЛЕСИ\d0a1be87cea313926a72cdff4f7ebbf2_fu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965" y="4272069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598" y="4157595"/>
            <a:ext cx="22129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3" y="2068117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068117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0254" y="505800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7322" y="4713580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96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204864"/>
            <a:ext cx="7992888" cy="3657599"/>
          </a:xfrm>
        </p:spPr>
        <p:txBody>
          <a:bodyPr>
            <a:normAutofit/>
          </a:bodyPr>
          <a:lstStyle/>
          <a:p>
            <a:pPr marL="18288" lv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OMIUNSTAN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СОСТАВЬТЕ СЛОВО ИЗ ДАННЫХ БУКВ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88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8064896" cy="365759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MOUNTAINS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ru-RU" dirty="0" smtClean="0"/>
              <a:t>Получилось: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48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3" y="1412776"/>
            <a:ext cx="3796984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600" dirty="0" smtClean="0">
                <a:hlinkClick r:id="rId2" action="ppaction://hlinksldjump"/>
              </a:rPr>
              <a:t>ЛИТЕРАТУРА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3796984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600" dirty="0" smtClean="0">
                <a:hlinkClick r:id="rId3" action="ppaction://hlinksldjump"/>
              </a:rPr>
              <a:t>МУЗЫКА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4027" y="3429000"/>
            <a:ext cx="3822171" cy="1200329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600" dirty="0" smtClean="0">
                <a:hlinkClick r:id="rId4" action="ppaction://hlinksldjump"/>
              </a:rPr>
              <a:t>СЛОВАРНЫЙ ЗАПАС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76672"/>
            <a:ext cx="3744416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600" dirty="0" smtClean="0">
                <a:hlinkClick r:id="rId5" action="ppaction://hlinksldjump"/>
              </a:rPr>
              <a:t>ГРАММАТИКА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2120" y="4978042"/>
            <a:ext cx="3744416" cy="646331"/>
          </a:xfrm>
          <a:prstGeom prst="rect">
            <a:avLst/>
          </a:prstGeo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3600" dirty="0" smtClean="0">
                <a:hlinkClick r:id="rId6" action="ppaction://hlinksldjump"/>
              </a:rPr>
              <a:t>СЕКРЕТ</a:t>
            </a:r>
            <a:endParaRPr lang="ru-RU" sz="3600" dirty="0"/>
          </a:p>
        </p:txBody>
      </p:sp>
      <p:sp>
        <p:nvSpPr>
          <p:cNvPr id="9" name="Развернутая стрелка 8">
            <a:hlinkClick r:id="rId7" action="ppaction://hlinksldjump"/>
          </p:cNvPr>
          <p:cNvSpPr/>
          <p:nvPr/>
        </p:nvSpPr>
        <p:spPr>
          <a:xfrm>
            <a:off x="7812360" y="4448438"/>
            <a:ext cx="1008112" cy="1175935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87</TotalTime>
  <Words>154</Words>
  <Application>Microsoft Office PowerPoint</Application>
  <PresentationFormat>Экран (4:3)</PresentationFormat>
  <Paragraphs>63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THE CLEVEREST</vt:lpstr>
      <vt:lpstr>WHO EATS CARROT?</vt:lpstr>
      <vt:lpstr>WHAT IS THE CLEVEREST ANIMAL</vt:lpstr>
      <vt:lpstr>Who lives in the iceberg?</vt:lpstr>
      <vt:lpstr>WHO IS THE FASTEST ANIMAL IN THE WORLD</vt:lpstr>
      <vt:lpstr>WHO IS NOT AN ANIMAL</vt:lpstr>
      <vt:lpstr>СОСТАВЬТЕ СЛОВО ИЗ ДАННЫХ БУКВ</vt:lpstr>
      <vt:lpstr>Получилось: </vt:lpstr>
      <vt:lpstr>Слайд 9</vt:lpstr>
      <vt:lpstr>Вставьте пропущенное слово</vt:lpstr>
      <vt:lpstr>Next summer I … to the mountains.</vt:lpstr>
      <vt:lpstr>Кто написал сказку  «Винни Пух и все, все, все…»</vt:lpstr>
      <vt:lpstr>What animal lives in many fairy-tales?</vt:lpstr>
      <vt:lpstr>Продолжите песенку</vt:lpstr>
      <vt:lpstr>What is there in the picture</vt:lpstr>
      <vt:lpstr>What is there in the picture</vt:lpstr>
      <vt:lpstr>Продолжите стихотворение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CLEVEREST</dc:title>
  <dc:creator>Denis</dc:creator>
  <cp:lastModifiedBy>Denis</cp:lastModifiedBy>
  <cp:revision>9</cp:revision>
  <dcterms:created xsi:type="dcterms:W3CDTF">2012-10-21T09:23:29Z</dcterms:created>
  <dcterms:modified xsi:type="dcterms:W3CDTF">2014-01-19T10:54:13Z</dcterms:modified>
</cp:coreProperties>
</file>