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92" r:id="rId3"/>
    <p:sldMasterId id="2147483806" r:id="rId4"/>
    <p:sldMasterId id="2147483818" r:id="rId5"/>
    <p:sldMasterId id="2147483842" r:id="rId6"/>
  </p:sldMasterIdLst>
  <p:sldIdLst>
    <p:sldId id="256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46" d="100"/>
          <a:sy n="46" d="100"/>
        </p:scale>
        <p:origin x="-132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0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4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973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1D797-84EC-436C-AFA8-FB9BA9484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4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7202-DA54-48DC-89E8-B939DAD92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74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BA143-47C2-42A7-A36A-7CCD350D1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63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A5588-1272-4B16-A923-B78A7A3E2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132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92BBC-E063-4A59-BA67-63BA0AD22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22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6849C-9C6E-46C7-B4F4-AE379AA1A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73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94BE2-C62C-4895-BE86-8B9211107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13C82-3B8E-4072-8FB9-B85A8499E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51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99D07-F6C0-47F8-80C0-89924E588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59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8094A-5233-4A15-B1DE-7D142A221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74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87B62-111E-4995-8179-45A8F122E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882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49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7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202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74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10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6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7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444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337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1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43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593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/>
          <a:p>
            <a:r>
              <a:rPr lang="ru-RU" smtClean="0"/>
              <a:t>Вставка картинки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4400" y="1600200"/>
            <a:ext cx="38100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982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62000" y="1600200"/>
            <a:ext cx="77724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16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953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3995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678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259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695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6338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4196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1550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44531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3418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017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545042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E27A-ABA5-4DD3-BCAE-2DE3BD6039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706850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3155E-AE8E-4F47-B1BA-AD6131DD1E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475475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8315E-F7DF-42FE-8890-AA7C9A4465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39321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536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D7CB5-854B-49E4-B2ED-95458B4F1D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693815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FB65F-4A3D-4905-8378-FE16F67D52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43406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0AF7A-2422-4A35-B94E-01D09631E4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19061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B5FD5-0412-410D-8A60-B3C4D144F5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481107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FDF88-BEAB-405B-9A0B-BDC4ED59F4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312546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152BD-E8D2-4509-B6A6-C112253449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654587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A5D06-3498-4CC1-AE1B-35D6EC095D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950751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A77EB-BF4C-4E83-BB24-A72270723C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764540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0" name="Group 48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hidden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78" name="Group 6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>
                <a:off x="5301" y="-11"/>
                <a:ext cx="241" cy="4284"/>
              </a:xfrm>
              <a:custGeom>
                <a:avLst/>
                <a:gdLst>
                  <a:gd name="T0" fmla="*/ 0 w 241"/>
                  <a:gd name="T1" fmla="*/ 4234 h 4284"/>
                  <a:gd name="T2" fmla="*/ 0 w 241"/>
                  <a:gd name="T3" fmla="*/ 0 h 4284"/>
                  <a:gd name="T4" fmla="*/ 240 w 241"/>
                  <a:gd name="T5" fmla="*/ 0 h 4284"/>
                  <a:gd name="T6" fmla="*/ 240 w 241"/>
                  <a:gd name="T7" fmla="*/ 4234 h 4284"/>
                  <a:gd name="T8" fmla="*/ 192 w 241"/>
                  <a:gd name="T9" fmla="*/ 4283 h 4284"/>
                  <a:gd name="T10" fmla="*/ 144 w 241"/>
                  <a:gd name="T11" fmla="*/ 4281 h 4284"/>
                  <a:gd name="T12" fmla="*/ 112 w 241"/>
                  <a:gd name="T13" fmla="*/ 4281 h 4284"/>
                  <a:gd name="T14" fmla="*/ 49 w 241"/>
                  <a:gd name="T15" fmla="*/ 4281 h 4284"/>
                  <a:gd name="T16" fmla="*/ 0 w 241"/>
                  <a:gd name="T17" fmla="*/ 4234 h 4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>
                <a:off x="5541" y="-11"/>
                <a:ext cx="241" cy="4284"/>
              </a:xfrm>
              <a:custGeom>
                <a:avLst/>
                <a:gdLst>
                  <a:gd name="T0" fmla="*/ 0 w 241"/>
                  <a:gd name="T1" fmla="*/ 4234 h 4284"/>
                  <a:gd name="T2" fmla="*/ 0 w 241"/>
                  <a:gd name="T3" fmla="*/ 0 h 4284"/>
                  <a:gd name="T4" fmla="*/ 240 w 241"/>
                  <a:gd name="T5" fmla="*/ 0 h 4284"/>
                  <a:gd name="T6" fmla="*/ 240 w 241"/>
                  <a:gd name="T7" fmla="*/ 4234 h 4284"/>
                  <a:gd name="T8" fmla="*/ 192 w 241"/>
                  <a:gd name="T9" fmla="*/ 4283 h 4284"/>
                  <a:gd name="T10" fmla="*/ 144 w 241"/>
                  <a:gd name="T11" fmla="*/ 4281 h 4284"/>
                  <a:gd name="T12" fmla="*/ 112 w 241"/>
                  <a:gd name="T13" fmla="*/ 4281 h 4284"/>
                  <a:gd name="T14" fmla="*/ 49 w 241"/>
                  <a:gd name="T15" fmla="*/ 4281 h 4284"/>
                  <a:gd name="T16" fmla="*/ 0 w 241"/>
                  <a:gd name="T17" fmla="*/ 4234 h 4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1" name="Group 9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>
                <a:off x="0" y="0"/>
                <a:ext cx="241" cy="4273"/>
              </a:xfrm>
              <a:custGeom>
                <a:avLst/>
                <a:gdLst>
                  <a:gd name="T0" fmla="*/ 0 w 241"/>
                  <a:gd name="T1" fmla="*/ 4223 h 4273"/>
                  <a:gd name="T2" fmla="*/ 0 w 241"/>
                  <a:gd name="T3" fmla="*/ 0 h 4273"/>
                  <a:gd name="T4" fmla="*/ 240 w 241"/>
                  <a:gd name="T5" fmla="*/ 0 h 4273"/>
                  <a:gd name="T6" fmla="*/ 240 w 241"/>
                  <a:gd name="T7" fmla="*/ 4223 h 4273"/>
                  <a:gd name="T8" fmla="*/ 192 w 241"/>
                  <a:gd name="T9" fmla="*/ 4272 h 4273"/>
                  <a:gd name="T10" fmla="*/ 144 w 241"/>
                  <a:gd name="T11" fmla="*/ 4270 h 4273"/>
                  <a:gd name="T12" fmla="*/ 112 w 241"/>
                  <a:gd name="T13" fmla="*/ 4270 h 4273"/>
                  <a:gd name="T14" fmla="*/ 49 w 241"/>
                  <a:gd name="T15" fmla="*/ 4270 h 4273"/>
                  <a:gd name="T16" fmla="*/ 0 w 241"/>
                  <a:gd name="T17" fmla="*/ 4223 h 4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>
                <a:off x="240" y="0"/>
                <a:ext cx="241" cy="4273"/>
              </a:xfrm>
              <a:custGeom>
                <a:avLst/>
                <a:gdLst>
                  <a:gd name="T0" fmla="*/ 0 w 241"/>
                  <a:gd name="T1" fmla="*/ 4223 h 4273"/>
                  <a:gd name="T2" fmla="*/ 0 w 241"/>
                  <a:gd name="T3" fmla="*/ 0 h 4273"/>
                  <a:gd name="T4" fmla="*/ 240 w 241"/>
                  <a:gd name="T5" fmla="*/ 0 h 4273"/>
                  <a:gd name="T6" fmla="*/ 240 w 241"/>
                  <a:gd name="T7" fmla="*/ 4223 h 4273"/>
                  <a:gd name="T8" fmla="*/ 192 w 241"/>
                  <a:gd name="T9" fmla="*/ 4272 h 4273"/>
                  <a:gd name="T10" fmla="*/ 144 w 241"/>
                  <a:gd name="T11" fmla="*/ 4270 h 4273"/>
                  <a:gd name="T12" fmla="*/ 112 w 241"/>
                  <a:gd name="T13" fmla="*/ 4270 h 4273"/>
                  <a:gd name="T14" fmla="*/ 49 w 241"/>
                  <a:gd name="T15" fmla="*/ 4270 h 4273"/>
                  <a:gd name="T16" fmla="*/ 0 w 241"/>
                  <a:gd name="T17" fmla="*/ 4223 h 4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19" name="Group 47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3100" name="Group 28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082" name="Freeform 10"/>
                <p:cNvSpPr>
                  <a:spLocks/>
                </p:cNvSpPr>
                <p:nvPr/>
              </p:nvSpPr>
              <p:spPr bwMode="ltGray">
                <a:xfrm>
                  <a:off x="5269" y="1550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3" name="Freeform 11"/>
                <p:cNvSpPr>
                  <a:spLocks/>
                </p:cNvSpPr>
                <p:nvPr/>
              </p:nvSpPr>
              <p:spPr bwMode="ltGray">
                <a:xfrm>
                  <a:off x="5265" y="1562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4" name="Freeform 12"/>
                <p:cNvSpPr>
                  <a:spLocks/>
                </p:cNvSpPr>
                <p:nvPr/>
              </p:nvSpPr>
              <p:spPr bwMode="ltGray">
                <a:xfrm>
                  <a:off x="475" y="1541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5" name="Freeform 13"/>
                <p:cNvSpPr>
                  <a:spLocks/>
                </p:cNvSpPr>
                <p:nvPr/>
              </p:nvSpPr>
              <p:spPr bwMode="ltGray">
                <a:xfrm>
                  <a:off x="547" y="1554"/>
                  <a:ext cx="88" cy="75"/>
                </a:xfrm>
                <a:custGeom>
                  <a:avLst/>
                  <a:gdLst>
                    <a:gd name="T0" fmla="*/ 87 w 88"/>
                    <a:gd name="T1" fmla="*/ 68 h 75"/>
                    <a:gd name="T2" fmla="*/ 76 w 88"/>
                    <a:gd name="T3" fmla="*/ 0 h 75"/>
                    <a:gd name="T4" fmla="*/ 33 w 88"/>
                    <a:gd name="T5" fmla="*/ 5 h 75"/>
                    <a:gd name="T6" fmla="*/ 0 w 88"/>
                    <a:gd name="T7" fmla="*/ 9 h 75"/>
                    <a:gd name="T8" fmla="*/ 9 w 88"/>
                    <a:gd name="T9" fmla="*/ 74 h 75"/>
                    <a:gd name="T10" fmla="*/ 12 w 88"/>
                    <a:gd name="T11" fmla="*/ 58 h 75"/>
                    <a:gd name="T12" fmla="*/ 22 w 88"/>
                    <a:gd name="T13" fmla="*/ 47 h 75"/>
                    <a:gd name="T14" fmla="*/ 40 w 88"/>
                    <a:gd name="T15" fmla="*/ 44 h 75"/>
                    <a:gd name="T16" fmla="*/ 60 w 88"/>
                    <a:gd name="T17" fmla="*/ 45 h 75"/>
                    <a:gd name="T18" fmla="*/ 76 w 88"/>
                    <a:gd name="T19" fmla="*/ 52 h 75"/>
                    <a:gd name="T20" fmla="*/ 87 w 88"/>
                    <a:gd name="T21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6" name="Line 14"/>
                <p:cNvSpPr>
                  <a:spLocks noChangeShapeType="1"/>
                </p:cNvSpPr>
                <p:nvPr/>
              </p:nvSpPr>
              <p:spPr bwMode="ltGray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87" name="Freeform 15"/>
                <p:cNvSpPr>
                  <a:spLocks/>
                </p:cNvSpPr>
                <p:nvPr/>
              </p:nvSpPr>
              <p:spPr bwMode="ltGray">
                <a:xfrm>
                  <a:off x="1408" y="838"/>
                  <a:ext cx="2967" cy="457"/>
                </a:xfrm>
                <a:custGeom>
                  <a:avLst/>
                  <a:gdLst>
                    <a:gd name="T0" fmla="*/ 0 w 2967"/>
                    <a:gd name="T1" fmla="*/ 122 h 457"/>
                    <a:gd name="T2" fmla="*/ 207 w 2967"/>
                    <a:gd name="T3" fmla="*/ 78 h 457"/>
                    <a:gd name="T4" fmla="*/ 442 w 2967"/>
                    <a:gd name="T5" fmla="*/ 48 h 457"/>
                    <a:gd name="T6" fmla="*/ 640 w 2967"/>
                    <a:gd name="T7" fmla="*/ 32 h 457"/>
                    <a:gd name="T8" fmla="*/ 897 w 2967"/>
                    <a:gd name="T9" fmla="*/ 16 h 457"/>
                    <a:gd name="T10" fmla="*/ 1215 w 2967"/>
                    <a:gd name="T11" fmla="*/ 2 h 457"/>
                    <a:gd name="T12" fmla="*/ 1392 w 2967"/>
                    <a:gd name="T13" fmla="*/ 0 h 457"/>
                    <a:gd name="T14" fmla="*/ 1710 w 2967"/>
                    <a:gd name="T15" fmla="*/ 0 h 457"/>
                    <a:gd name="T16" fmla="*/ 1997 w 2967"/>
                    <a:gd name="T17" fmla="*/ 10 h 457"/>
                    <a:gd name="T18" fmla="*/ 2258 w 2967"/>
                    <a:gd name="T19" fmla="*/ 21 h 457"/>
                    <a:gd name="T20" fmla="*/ 2493 w 2967"/>
                    <a:gd name="T21" fmla="*/ 38 h 457"/>
                    <a:gd name="T22" fmla="*/ 2674 w 2967"/>
                    <a:gd name="T23" fmla="*/ 54 h 457"/>
                    <a:gd name="T24" fmla="*/ 2828 w 2967"/>
                    <a:gd name="T25" fmla="*/ 73 h 457"/>
                    <a:gd name="T26" fmla="*/ 2966 w 2967"/>
                    <a:gd name="T27" fmla="*/ 92 h 457"/>
                    <a:gd name="T28" fmla="*/ 2966 w 2967"/>
                    <a:gd name="T29" fmla="*/ 456 h 457"/>
                    <a:gd name="T30" fmla="*/ 2833 w 2967"/>
                    <a:gd name="T31" fmla="*/ 434 h 457"/>
                    <a:gd name="T32" fmla="*/ 2563 w 2967"/>
                    <a:gd name="T33" fmla="*/ 399 h 457"/>
                    <a:gd name="T34" fmla="*/ 2382 w 2967"/>
                    <a:gd name="T35" fmla="*/ 382 h 457"/>
                    <a:gd name="T36" fmla="*/ 2134 w 2967"/>
                    <a:gd name="T37" fmla="*/ 366 h 457"/>
                    <a:gd name="T38" fmla="*/ 1944 w 2967"/>
                    <a:gd name="T39" fmla="*/ 358 h 457"/>
                    <a:gd name="T40" fmla="*/ 1746 w 2967"/>
                    <a:gd name="T41" fmla="*/ 350 h 457"/>
                    <a:gd name="T42" fmla="*/ 1529 w 2967"/>
                    <a:gd name="T43" fmla="*/ 350 h 457"/>
                    <a:gd name="T44" fmla="*/ 1295 w 2967"/>
                    <a:gd name="T45" fmla="*/ 350 h 457"/>
                    <a:gd name="T46" fmla="*/ 1047 w 2967"/>
                    <a:gd name="T47" fmla="*/ 355 h 457"/>
                    <a:gd name="T48" fmla="*/ 853 w 2967"/>
                    <a:gd name="T49" fmla="*/ 363 h 457"/>
                    <a:gd name="T50" fmla="*/ 654 w 2967"/>
                    <a:gd name="T51" fmla="*/ 374 h 457"/>
                    <a:gd name="T52" fmla="*/ 468 w 2967"/>
                    <a:gd name="T53" fmla="*/ 388 h 457"/>
                    <a:gd name="T54" fmla="*/ 296 w 2967"/>
                    <a:gd name="T55" fmla="*/ 404 h 457"/>
                    <a:gd name="T56" fmla="*/ 150 w 2967"/>
                    <a:gd name="T57" fmla="*/ 423 h 457"/>
                    <a:gd name="T58" fmla="*/ 13 w 2967"/>
                    <a:gd name="T59" fmla="*/ 445 h 457"/>
                    <a:gd name="T60" fmla="*/ 0 w 2967"/>
                    <a:gd name="T61" fmla="*/ 122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8" name="Freeform 16"/>
                <p:cNvSpPr>
                  <a:spLocks/>
                </p:cNvSpPr>
                <p:nvPr/>
              </p:nvSpPr>
              <p:spPr bwMode="ltGray">
                <a:xfrm>
                  <a:off x="607" y="934"/>
                  <a:ext cx="823" cy="431"/>
                </a:xfrm>
                <a:custGeom>
                  <a:avLst/>
                  <a:gdLst>
                    <a:gd name="T0" fmla="*/ 815 w 823"/>
                    <a:gd name="T1" fmla="*/ 27 h 431"/>
                    <a:gd name="T2" fmla="*/ 822 w 823"/>
                    <a:gd name="T3" fmla="*/ 350 h 431"/>
                    <a:gd name="T4" fmla="*/ 746 w 823"/>
                    <a:gd name="T5" fmla="*/ 382 h 431"/>
                    <a:gd name="T6" fmla="*/ 676 w 823"/>
                    <a:gd name="T7" fmla="*/ 404 h 431"/>
                    <a:gd name="T8" fmla="*/ 619 w 823"/>
                    <a:gd name="T9" fmla="*/ 415 h 431"/>
                    <a:gd name="T10" fmla="*/ 571 w 823"/>
                    <a:gd name="T11" fmla="*/ 421 h 431"/>
                    <a:gd name="T12" fmla="*/ 517 w 823"/>
                    <a:gd name="T13" fmla="*/ 427 h 431"/>
                    <a:gd name="T14" fmla="*/ 427 w 823"/>
                    <a:gd name="T15" fmla="*/ 430 h 431"/>
                    <a:gd name="T16" fmla="*/ 344 w 823"/>
                    <a:gd name="T17" fmla="*/ 423 h 431"/>
                    <a:gd name="T18" fmla="*/ 259 w 823"/>
                    <a:gd name="T19" fmla="*/ 410 h 431"/>
                    <a:gd name="T20" fmla="*/ 177 w 823"/>
                    <a:gd name="T21" fmla="*/ 388 h 431"/>
                    <a:gd name="T22" fmla="*/ 105 w 823"/>
                    <a:gd name="T23" fmla="*/ 358 h 431"/>
                    <a:gd name="T24" fmla="*/ 41 w 823"/>
                    <a:gd name="T25" fmla="*/ 325 h 431"/>
                    <a:gd name="T26" fmla="*/ 0 w 823"/>
                    <a:gd name="T27" fmla="*/ 294 h 431"/>
                    <a:gd name="T28" fmla="*/ 0 w 823"/>
                    <a:gd name="T29" fmla="*/ 0 h 431"/>
                    <a:gd name="T30" fmla="*/ 46 w 823"/>
                    <a:gd name="T31" fmla="*/ 25 h 431"/>
                    <a:gd name="T32" fmla="*/ 105 w 823"/>
                    <a:gd name="T33" fmla="*/ 47 h 431"/>
                    <a:gd name="T34" fmla="*/ 175 w 823"/>
                    <a:gd name="T35" fmla="*/ 66 h 431"/>
                    <a:gd name="T36" fmla="*/ 244 w 823"/>
                    <a:gd name="T37" fmla="*/ 81 h 431"/>
                    <a:gd name="T38" fmla="*/ 314 w 823"/>
                    <a:gd name="T39" fmla="*/ 89 h 431"/>
                    <a:gd name="T40" fmla="*/ 361 w 823"/>
                    <a:gd name="T41" fmla="*/ 93 h 431"/>
                    <a:gd name="T42" fmla="*/ 401 w 823"/>
                    <a:gd name="T43" fmla="*/ 95 h 431"/>
                    <a:gd name="T44" fmla="*/ 471 w 823"/>
                    <a:gd name="T45" fmla="*/ 95 h 431"/>
                    <a:gd name="T46" fmla="*/ 515 w 823"/>
                    <a:gd name="T47" fmla="*/ 92 h 431"/>
                    <a:gd name="T48" fmla="*/ 555 w 823"/>
                    <a:gd name="T49" fmla="*/ 87 h 431"/>
                    <a:gd name="T50" fmla="*/ 600 w 823"/>
                    <a:gd name="T51" fmla="*/ 84 h 431"/>
                    <a:gd name="T52" fmla="*/ 640 w 823"/>
                    <a:gd name="T53" fmla="*/ 76 h 431"/>
                    <a:gd name="T54" fmla="*/ 689 w 823"/>
                    <a:gd name="T55" fmla="*/ 67 h 431"/>
                    <a:gd name="T56" fmla="*/ 733 w 823"/>
                    <a:gd name="T57" fmla="*/ 55 h 431"/>
                    <a:gd name="T58" fmla="*/ 777 w 823"/>
                    <a:gd name="T59" fmla="*/ 41 h 431"/>
                    <a:gd name="T60" fmla="*/ 815 w 823"/>
                    <a:gd name="T61" fmla="*/ 27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9" name="Freeform 17"/>
                <p:cNvSpPr>
                  <a:spLocks/>
                </p:cNvSpPr>
                <p:nvPr/>
              </p:nvSpPr>
              <p:spPr bwMode="ltGray">
                <a:xfrm>
                  <a:off x="154" y="1349"/>
                  <a:ext cx="551" cy="339"/>
                </a:xfrm>
                <a:custGeom>
                  <a:avLst/>
                  <a:gdLst>
                    <a:gd name="T0" fmla="*/ 16 w 551"/>
                    <a:gd name="T1" fmla="*/ 53 h 339"/>
                    <a:gd name="T2" fmla="*/ 0 w 551"/>
                    <a:gd name="T3" fmla="*/ 122 h 339"/>
                    <a:gd name="T4" fmla="*/ 10 w 551"/>
                    <a:gd name="T5" fmla="*/ 146 h 339"/>
                    <a:gd name="T6" fmla="*/ 33 w 551"/>
                    <a:gd name="T7" fmla="*/ 183 h 339"/>
                    <a:gd name="T8" fmla="*/ 57 w 551"/>
                    <a:gd name="T9" fmla="*/ 216 h 339"/>
                    <a:gd name="T10" fmla="*/ 85 w 551"/>
                    <a:gd name="T11" fmla="*/ 244 h 339"/>
                    <a:gd name="T12" fmla="*/ 120 w 551"/>
                    <a:gd name="T13" fmla="*/ 271 h 339"/>
                    <a:gd name="T14" fmla="*/ 153 w 551"/>
                    <a:gd name="T15" fmla="*/ 290 h 339"/>
                    <a:gd name="T16" fmla="*/ 189 w 551"/>
                    <a:gd name="T17" fmla="*/ 308 h 339"/>
                    <a:gd name="T18" fmla="*/ 235 w 551"/>
                    <a:gd name="T19" fmla="*/ 324 h 339"/>
                    <a:gd name="T20" fmla="*/ 270 w 551"/>
                    <a:gd name="T21" fmla="*/ 332 h 339"/>
                    <a:gd name="T22" fmla="*/ 312 w 551"/>
                    <a:gd name="T23" fmla="*/ 338 h 339"/>
                    <a:gd name="T24" fmla="*/ 351 w 551"/>
                    <a:gd name="T25" fmla="*/ 338 h 339"/>
                    <a:gd name="T26" fmla="*/ 393 w 551"/>
                    <a:gd name="T27" fmla="*/ 333 h 339"/>
                    <a:gd name="T28" fmla="*/ 436 w 551"/>
                    <a:gd name="T29" fmla="*/ 321 h 339"/>
                    <a:gd name="T30" fmla="*/ 475 w 551"/>
                    <a:gd name="T31" fmla="*/ 302 h 339"/>
                    <a:gd name="T32" fmla="*/ 498 w 551"/>
                    <a:gd name="T33" fmla="*/ 286 h 339"/>
                    <a:gd name="T34" fmla="*/ 526 w 551"/>
                    <a:gd name="T35" fmla="*/ 262 h 339"/>
                    <a:gd name="T36" fmla="*/ 541 w 551"/>
                    <a:gd name="T37" fmla="*/ 243 h 339"/>
                    <a:gd name="T38" fmla="*/ 550 w 551"/>
                    <a:gd name="T39" fmla="*/ 226 h 339"/>
                    <a:gd name="T40" fmla="*/ 550 w 551"/>
                    <a:gd name="T41" fmla="*/ 208 h 339"/>
                    <a:gd name="T42" fmla="*/ 544 w 551"/>
                    <a:gd name="T43" fmla="*/ 187 h 339"/>
                    <a:gd name="T44" fmla="*/ 532 w 551"/>
                    <a:gd name="T45" fmla="*/ 170 h 339"/>
                    <a:gd name="T46" fmla="*/ 523 w 551"/>
                    <a:gd name="T47" fmla="*/ 135 h 339"/>
                    <a:gd name="T48" fmla="*/ 519 w 551"/>
                    <a:gd name="T49" fmla="*/ 116 h 339"/>
                    <a:gd name="T50" fmla="*/ 267 w 551"/>
                    <a:gd name="T51" fmla="*/ 132 h 339"/>
                    <a:gd name="T52" fmla="*/ 234 w 551"/>
                    <a:gd name="T53" fmla="*/ 126 h 339"/>
                    <a:gd name="T54" fmla="*/ 193 w 551"/>
                    <a:gd name="T55" fmla="*/ 113 h 339"/>
                    <a:gd name="T56" fmla="*/ 162 w 551"/>
                    <a:gd name="T57" fmla="*/ 97 h 339"/>
                    <a:gd name="T58" fmla="*/ 129 w 551"/>
                    <a:gd name="T59" fmla="*/ 77 h 339"/>
                    <a:gd name="T60" fmla="*/ 97 w 551"/>
                    <a:gd name="T61" fmla="*/ 48 h 339"/>
                    <a:gd name="T62" fmla="*/ 78 w 551"/>
                    <a:gd name="T63" fmla="*/ 24 h 339"/>
                    <a:gd name="T64" fmla="*/ 60 w 551"/>
                    <a:gd name="T65" fmla="*/ 0 h 339"/>
                    <a:gd name="T66" fmla="*/ 16 w 551"/>
                    <a:gd name="T67" fmla="*/ 53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0" name="Freeform 18"/>
                <p:cNvSpPr>
                  <a:spLocks/>
                </p:cNvSpPr>
                <p:nvPr/>
              </p:nvSpPr>
              <p:spPr bwMode="ltGray">
                <a:xfrm>
                  <a:off x="134" y="935"/>
                  <a:ext cx="475" cy="552"/>
                </a:xfrm>
                <a:custGeom>
                  <a:avLst/>
                  <a:gdLst>
                    <a:gd name="T0" fmla="*/ 474 w 475"/>
                    <a:gd name="T1" fmla="*/ 0 h 552"/>
                    <a:gd name="T2" fmla="*/ 474 w 475"/>
                    <a:gd name="T3" fmla="*/ 294 h 552"/>
                    <a:gd name="T4" fmla="*/ 446 w 475"/>
                    <a:gd name="T5" fmla="*/ 291 h 552"/>
                    <a:gd name="T6" fmla="*/ 411 w 475"/>
                    <a:gd name="T7" fmla="*/ 293 h 552"/>
                    <a:gd name="T8" fmla="*/ 353 w 475"/>
                    <a:gd name="T9" fmla="*/ 299 h 552"/>
                    <a:gd name="T10" fmla="*/ 296 w 475"/>
                    <a:gd name="T11" fmla="*/ 310 h 552"/>
                    <a:gd name="T12" fmla="*/ 243 w 475"/>
                    <a:gd name="T13" fmla="*/ 323 h 552"/>
                    <a:gd name="T14" fmla="*/ 200 w 475"/>
                    <a:gd name="T15" fmla="*/ 339 h 552"/>
                    <a:gd name="T16" fmla="*/ 149 w 475"/>
                    <a:gd name="T17" fmla="*/ 364 h 552"/>
                    <a:gd name="T18" fmla="*/ 110 w 475"/>
                    <a:gd name="T19" fmla="*/ 390 h 552"/>
                    <a:gd name="T20" fmla="*/ 81 w 475"/>
                    <a:gd name="T21" fmla="*/ 415 h 552"/>
                    <a:gd name="T22" fmla="*/ 60 w 475"/>
                    <a:gd name="T23" fmla="*/ 439 h 552"/>
                    <a:gd name="T24" fmla="*/ 47 w 475"/>
                    <a:gd name="T25" fmla="*/ 461 h 552"/>
                    <a:gd name="T26" fmla="*/ 35 w 475"/>
                    <a:gd name="T27" fmla="*/ 488 h 552"/>
                    <a:gd name="T28" fmla="*/ 30 w 475"/>
                    <a:gd name="T29" fmla="*/ 513 h 552"/>
                    <a:gd name="T30" fmla="*/ 23 w 475"/>
                    <a:gd name="T31" fmla="*/ 551 h 552"/>
                    <a:gd name="T32" fmla="*/ 17 w 475"/>
                    <a:gd name="T33" fmla="*/ 518 h 552"/>
                    <a:gd name="T34" fmla="*/ 8 w 475"/>
                    <a:gd name="T35" fmla="*/ 481 h 552"/>
                    <a:gd name="T36" fmla="*/ 5 w 475"/>
                    <a:gd name="T37" fmla="*/ 453 h 552"/>
                    <a:gd name="T38" fmla="*/ 0 w 475"/>
                    <a:gd name="T39" fmla="*/ 420 h 552"/>
                    <a:gd name="T40" fmla="*/ 2 w 475"/>
                    <a:gd name="T41" fmla="*/ 393 h 552"/>
                    <a:gd name="T42" fmla="*/ 8 w 475"/>
                    <a:gd name="T43" fmla="*/ 361 h 552"/>
                    <a:gd name="T44" fmla="*/ 15 w 475"/>
                    <a:gd name="T45" fmla="*/ 317 h 552"/>
                    <a:gd name="T46" fmla="*/ 30 w 475"/>
                    <a:gd name="T47" fmla="*/ 279 h 552"/>
                    <a:gd name="T48" fmla="*/ 50 w 475"/>
                    <a:gd name="T49" fmla="*/ 238 h 552"/>
                    <a:gd name="T50" fmla="*/ 75 w 475"/>
                    <a:gd name="T51" fmla="*/ 196 h 552"/>
                    <a:gd name="T52" fmla="*/ 111 w 475"/>
                    <a:gd name="T53" fmla="*/ 152 h 552"/>
                    <a:gd name="T54" fmla="*/ 152 w 475"/>
                    <a:gd name="T55" fmla="*/ 116 h 552"/>
                    <a:gd name="T56" fmla="*/ 188 w 475"/>
                    <a:gd name="T57" fmla="*/ 87 h 552"/>
                    <a:gd name="T58" fmla="*/ 233 w 475"/>
                    <a:gd name="T59" fmla="*/ 60 h 552"/>
                    <a:gd name="T60" fmla="*/ 279 w 475"/>
                    <a:gd name="T61" fmla="*/ 40 h 552"/>
                    <a:gd name="T62" fmla="*/ 333 w 475"/>
                    <a:gd name="T63" fmla="*/ 21 h 552"/>
                    <a:gd name="T64" fmla="*/ 380 w 475"/>
                    <a:gd name="T65" fmla="*/ 10 h 552"/>
                    <a:gd name="T66" fmla="*/ 435 w 475"/>
                    <a:gd name="T67" fmla="*/ 3 h 552"/>
                    <a:gd name="T68" fmla="*/ 474 w 475"/>
                    <a:gd name="T69" fmla="*/ 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1" name="Freeform 19"/>
                <p:cNvSpPr>
                  <a:spLocks/>
                </p:cNvSpPr>
                <p:nvPr/>
              </p:nvSpPr>
              <p:spPr bwMode="ltGray">
                <a:xfrm>
                  <a:off x="422" y="1503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2" name="Freeform 20"/>
                <p:cNvSpPr>
                  <a:spLocks/>
                </p:cNvSpPr>
                <p:nvPr/>
              </p:nvSpPr>
              <p:spPr bwMode="ltGray">
                <a:xfrm>
                  <a:off x="494" y="1516"/>
                  <a:ext cx="88" cy="74"/>
                </a:xfrm>
                <a:custGeom>
                  <a:avLst/>
                  <a:gdLst>
                    <a:gd name="T0" fmla="*/ 87 w 88"/>
                    <a:gd name="T1" fmla="*/ 67 h 74"/>
                    <a:gd name="T2" fmla="*/ 76 w 88"/>
                    <a:gd name="T3" fmla="*/ 0 h 74"/>
                    <a:gd name="T4" fmla="*/ 33 w 88"/>
                    <a:gd name="T5" fmla="*/ 5 h 74"/>
                    <a:gd name="T6" fmla="*/ 0 w 88"/>
                    <a:gd name="T7" fmla="*/ 8 h 74"/>
                    <a:gd name="T8" fmla="*/ 9 w 88"/>
                    <a:gd name="T9" fmla="*/ 73 h 74"/>
                    <a:gd name="T10" fmla="*/ 12 w 88"/>
                    <a:gd name="T11" fmla="*/ 57 h 74"/>
                    <a:gd name="T12" fmla="*/ 22 w 88"/>
                    <a:gd name="T13" fmla="*/ 47 h 74"/>
                    <a:gd name="T14" fmla="*/ 40 w 88"/>
                    <a:gd name="T15" fmla="*/ 43 h 74"/>
                    <a:gd name="T16" fmla="*/ 60 w 88"/>
                    <a:gd name="T17" fmla="*/ 44 h 74"/>
                    <a:gd name="T18" fmla="*/ 76 w 88"/>
                    <a:gd name="T19" fmla="*/ 51 h 74"/>
                    <a:gd name="T20" fmla="*/ 87 w 88"/>
                    <a:gd name="T21" fmla="*/ 6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3" name="Freeform 21"/>
                <p:cNvSpPr>
                  <a:spLocks/>
                </p:cNvSpPr>
                <p:nvPr/>
              </p:nvSpPr>
              <p:spPr bwMode="ltGray">
                <a:xfrm>
                  <a:off x="386" y="1295"/>
                  <a:ext cx="319" cy="286"/>
                </a:xfrm>
                <a:custGeom>
                  <a:avLst/>
                  <a:gdLst>
                    <a:gd name="T0" fmla="*/ 317 w 319"/>
                    <a:gd name="T1" fmla="*/ 275 h 286"/>
                    <a:gd name="T2" fmla="*/ 315 w 319"/>
                    <a:gd name="T3" fmla="*/ 254 h 286"/>
                    <a:gd name="T4" fmla="*/ 306 w 319"/>
                    <a:gd name="T5" fmla="*/ 235 h 286"/>
                    <a:gd name="T6" fmla="*/ 299 w 319"/>
                    <a:gd name="T7" fmla="*/ 219 h 286"/>
                    <a:gd name="T8" fmla="*/ 294 w 319"/>
                    <a:gd name="T9" fmla="*/ 194 h 286"/>
                    <a:gd name="T10" fmla="*/ 288 w 319"/>
                    <a:gd name="T11" fmla="*/ 161 h 286"/>
                    <a:gd name="T12" fmla="*/ 284 w 319"/>
                    <a:gd name="T13" fmla="*/ 126 h 286"/>
                    <a:gd name="T14" fmla="*/ 281 w 319"/>
                    <a:gd name="T15" fmla="*/ 94 h 286"/>
                    <a:gd name="T16" fmla="*/ 279 w 319"/>
                    <a:gd name="T17" fmla="*/ 67 h 286"/>
                    <a:gd name="T18" fmla="*/ 278 w 319"/>
                    <a:gd name="T19" fmla="*/ 43 h 286"/>
                    <a:gd name="T20" fmla="*/ 270 w 319"/>
                    <a:gd name="T21" fmla="*/ 29 h 286"/>
                    <a:gd name="T22" fmla="*/ 255 w 319"/>
                    <a:gd name="T23" fmla="*/ 16 h 286"/>
                    <a:gd name="T24" fmla="*/ 240 w 319"/>
                    <a:gd name="T25" fmla="*/ 9 h 286"/>
                    <a:gd name="T26" fmla="*/ 216 w 319"/>
                    <a:gd name="T27" fmla="*/ 2 h 286"/>
                    <a:gd name="T28" fmla="*/ 189 w 319"/>
                    <a:gd name="T29" fmla="*/ 0 h 286"/>
                    <a:gd name="T30" fmla="*/ 147 w 319"/>
                    <a:gd name="T31" fmla="*/ 0 h 286"/>
                    <a:gd name="T32" fmla="*/ 110 w 319"/>
                    <a:gd name="T33" fmla="*/ 2 h 286"/>
                    <a:gd name="T34" fmla="*/ 74 w 319"/>
                    <a:gd name="T35" fmla="*/ 9 h 286"/>
                    <a:gd name="T36" fmla="*/ 41 w 319"/>
                    <a:gd name="T37" fmla="*/ 21 h 286"/>
                    <a:gd name="T38" fmla="*/ 20 w 319"/>
                    <a:gd name="T39" fmla="*/ 35 h 286"/>
                    <a:gd name="T40" fmla="*/ 8 w 319"/>
                    <a:gd name="T41" fmla="*/ 47 h 286"/>
                    <a:gd name="T42" fmla="*/ 0 w 319"/>
                    <a:gd name="T43" fmla="*/ 61 h 286"/>
                    <a:gd name="T44" fmla="*/ 2 w 319"/>
                    <a:gd name="T45" fmla="*/ 75 h 286"/>
                    <a:gd name="T46" fmla="*/ 5 w 319"/>
                    <a:gd name="T47" fmla="*/ 89 h 286"/>
                    <a:gd name="T48" fmla="*/ 15 w 319"/>
                    <a:gd name="T49" fmla="*/ 104 h 286"/>
                    <a:gd name="T50" fmla="*/ 23 w 319"/>
                    <a:gd name="T51" fmla="*/ 123 h 286"/>
                    <a:gd name="T52" fmla="*/ 27 w 319"/>
                    <a:gd name="T53" fmla="*/ 149 h 286"/>
                    <a:gd name="T54" fmla="*/ 30 w 319"/>
                    <a:gd name="T55" fmla="*/ 176 h 286"/>
                    <a:gd name="T56" fmla="*/ 35 w 319"/>
                    <a:gd name="T57" fmla="*/ 200 h 286"/>
                    <a:gd name="T58" fmla="*/ 36 w 319"/>
                    <a:gd name="T59" fmla="*/ 235 h 286"/>
                    <a:gd name="T60" fmla="*/ 38 w 319"/>
                    <a:gd name="T61" fmla="*/ 265 h 286"/>
                    <a:gd name="T62" fmla="*/ 38 w 319"/>
                    <a:gd name="T63" fmla="*/ 285 h 286"/>
                    <a:gd name="T64" fmla="*/ 48 w 319"/>
                    <a:gd name="T65" fmla="*/ 260 h 286"/>
                    <a:gd name="T66" fmla="*/ 68 w 319"/>
                    <a:gd name="T67" fmla="*/ 248 h 286"/>
                    <a:gd name="T68" fmla="*/ 86 w 319"/>
                    <a:gd name="T69" fmla="*/ 241 h 286"/>
                    <a:gd name="T70" fmla="*/ 108 w 319"/>
                    <a:gd name="T71" fmla="*/ 236 h 286"/>
                    <a:gd name="T72" fmla="*/ 143 w 319"/>
                    <a:gd name="T73" fmla="*/ 229 h 286"/>
                    <a:gd name="T74" fmla="*/ 177 w 319"/>
                    <a:gd name="T75" fmla="*/ 228 h 286"/>
                    <a:gd name="T76" fmla="*/ 197 w 319"/>
                    <a:gd name="T77" fmla="*/ 228 h 286"/>
                    <a:gd name="T78" fmla="*/ 228 w 319"/>
                    <a:gd name="T79" fmla="*/ 230 h 286"/>
                    <a:gd name="T80" fmla="*/ 264 w 319"/>
                    <a:gd name="T81" fmla="*/ 237 h 286"/>
                    <a:gd name="T82" fmla="*/ 287 w 319"/>
                    <a:gd name="T83" fmla="*/ 246 h 286"/>
                    <a:gd name="T84" fmla="*/ 302 w 319"/>
                    <a:gd name="T85" fmla="*/ 255 h 286"/>
                    <a:gd name="T86" fmla="*/ 318 w 319"/>
                    <a:gd name="T87" fmla="*/ 268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4" name="Freeform 22"/>
                <p:cNvSpPr>
                  <a:spLocks/>
                </p:cNvSpPr>
                <p:nvPr/>
              </p:nvSpPr>
              <p:spPr bwMode="ltGray">
                <a:xfrm>
                  <a:off x="5101" y="1353"/>
                  <a:ext cx="551" cy="335"/>
                </a:xfrm>
                <a:custGeom>
                  <a:avLst/>
                  <a:gdLst>
                    <a:gd name="T0" fmla="*/ 534 w 551"/>
                    <a:gd name="T1" fmla="*/ 48 h 335"/>
                    <a:gd name="T2" fmla="*/ 550 w 551"/>
                    <a:gd name="T3" fmla="*/ 117 h 335"/>
                    <a:gd name="T4" fmla="*/ 540 w 551"/>
                    <a:gd name="T5" fmla="*/ 142 h 335"/>
                    <a:gd name="T6" fmla="*/ 517 w 551"/>
                    <a:gd name="T7" fmla="*/ 179 h 335"/>
                    <a:gd name="T8" fmla="*/ 493 w 551"/>
                    <a:gd name="T9" fmla="*/ 212 h 335"/>
                    <a:gd name="T10" fmla="*/ 465 w 551"/>
                    <a:gd name="T11" fmla="*/ 239 h 335"/>
                    <a:gd name="T12" fmla="*/ 430 w 551"/>
                    <a:gd name="T13" fmla="*/ 267 h 335"/>
                    <a:gd name="T14" fmla="*/ 397 w 551"/>
                    <a:gd name="T15" fmla="*/ 286 h 335"/>
                    <a:gd name="T16" fmla="*/ 361 w 551"/>
                    <a:gd name="T17" fmla="*/ 304 h 335"/>
                    <a:gd name="T18" fmla="*/ 315 w 551"/>
                    <a:gd name="T19" fmla="*/ 320 h 335"/>
                    <a:gd name="T20" fmla="*/ 280 w 551"/>
                    <a:gd name="T21" fmla="*/ 328 h 335"/>
                    <a:gd name="T22" fmla="*/ 238 w 551"/>
                    <a:gd name="T23" fmla="*/ 334 h 335"/>
                    <a:gd name="T24" fmla="*/ 199 w 551"/>
                    <a:gd name="T25" fmla="*/ 334 h 335"/>
                    <a:gd name="T26" fmla="*/ 157 w 551"/>
                    <a:gd name="T27" fmla="*/ 329 h 335"/>
                    <a:gd name="T28" fmla="*/ 114 w 551"/>
                    <a:gd name="T29" fmla="*/ 317 h 335"/>
                    <a:gd name="T30" fmla="*/ 75 w 551"/>
                    <a:gd name="T31" fmla="*/ 298 h 335"/>
                    <a:gd name="T32" fmla="*/ 52 w 551"/>
                    <a:gd name="T33" fmla="*/ 282 h 335"/>
                    <a:gd name="T34" fmla="*/ 24 w 551"/>
                    <a:gd name="T35" fmla="*/ 258 h 335"/>
                    <a:gd name="T36" fmla="*/ 9 w 551"/>
                    <a:gd name="T37" fmla="*/ 238 h 335"/>
                    <a:gd name="T38" fmla="*/ 0 w 551"/>
                    <a:gd name="T39" fmla="*/ 222 h 335"/>
                    <a:gd name="T40" fmla="*/ 0 w 551"/>
                    <a:gd name="T41" fmla="*/ 204 h 335"/>
                    <a:gd name="T42" fmla="*/ 6 w 551"/>
                    <a:gd name="T43" fmla="*/ 182 h 335"/>
                    <a:gd name="T44" fmla="*/ 18 w 551"/>
                    <a:gd name="T45" fmla="*/ 166 h 335"/>
                    <a:gd name="T46" fmla="*/ 27 w 551"/>
                    <a:gd name="T47" fmla="*/ 131 h 335"/>
                    <a:gd name="T48" fmla="*/ 31 w 551"/>
                    <a:gd name="T49" fmla="*/ 112 h 335"/>
                    <a:gd name="T50" fmla="*/ 283 w 551"/>
                    <a:gd name="T51" fmla="*/ 128 h 335"/>
                    <a:gd name="T52" fmla="*/ 316 w 551"/>
                    <a:gd name="T53" fmla="*/ 122 h 335"/>
                    <a:gd name="T54" fmla="*/ 357 w 551"/>
                    <a:gd name="T55" fmla="*/ 109 h 335"/>
                    <a:gd name="T56" fmla="*/ 388 w 551"/>
                    <a:gd name="T57" fmla="*/ 93 h 335"/>
                    <a:gd name="T58" fmla="*/ 421 w 551"/>
                    <a:gd name="T59" fmla="*/ 73 h 335"/>
                    <a:gd name="T60" fmla="*/ 453 w 551"/>
                    <a:gd name="T61" fmla="*/ 44 h 335"/>
                    <a:gd name="T62" fmla="*/ 472 w 551"/>
                    <a:gd name="T63" fmla="*/ 19 h 335"/>
                    <a:gd name="T64" fmla="*/ 486 w 551"/>
                    <a:gd name="T65" fmla="*/ 0 h 335"/>
                    <a:gd name="T66" fmla="*/ 534 w 551"/>
                    <a:gd name="T67" fmla="*/ 48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5" name="Freeform 23"/>
                <p:cNvSpPr>
                  <a:spLocks/>
                </p:cNvSpPr>
                <p:nvPr/>
              </p:nvSpPr>
              <p:spPr bwMode="ltGray">
                <a:xfrm>
                  <a:off x="5197" y="935"/>
                  <a:ext cx="475" cy="552"/>
                </a:xfrm>
                <a:custGeom>
                  <a:avLst/>
                  <a:gdLst>
                    <a:gd name="T0" fmla="*/ 0 w 475"/>
                    <a:gd name="T1" fmla="*/ 0 h 552"/>
                    <a:gd name="T2" fmla="*/ 0 w 475"/>
                    <a:gd name="T3" fmla="*/ 294 h 552"/>
                    <a:gd name="T4" fmla="*/ 28 w 475"/>
                    <a:gd name="T5" fmla="*/ 291 h 552"/>
                    <a:gd name="T6" fmla="*/ 63 w 475"/>
                    <a:gd name="T7" fmla="*/ 293 h 552"/>
                    <a:gd name="T8" fmla="*/ 121 w 475"/>
                    <a:gd name="T9" fmla="*/ 299 h 552"/>
                    <a:gd name="T10" fmla="*/ 178 w 475"/>
                    <a:gd name="T11" fmla="*/ 310 h 552"/>
                    <a:gd name="T12" fmla="*/ 231 w 475"/>
                    <a:gd name="T13" fmla="*/ 323 h 552"/>
                    <a:gd name="T14" fmla="*/ 274 w 475"/>
                    <a:gd name="T15" fmla="*/ 339 h 552"/>
                    <a:gd name="T16" fmla="*/ 325 w 475"/>
                    <a:gd name="T17" fmla="*/ 364 h 552"/>
                    <a:gd name="T18" fmla="*/ 364 w 475"/>
                    <a:gd name="T19" fmla="*/ 390 h 552"/>
                    <a:gd name="T20" fmla="*/ 393 w 475"/>
                    <a:gd name="T21" fmla="*/ 415 h 552"/>
                    <a:gd name="T22" fmla="*/ 414 w 475"/>
                    <a:gd name="T23" fmla="*/ 439 h 552"/>
                    <a:gd name="T24" fmla="*/ 427 w 475"/>
                    <a:gd name="T25" fmla="*/ 461 h 552"/>
                    <a:gd name="T26" fmla="*/ 439 w 475"/>
                    <a:gd name="T27" fmla="*/ 488 h 552"/>
                    <a:gd name="T28" fmla="*/ 444 w 475"/>
                    <a:gd name="T29" fmla="*/ 513 h 552"/>
                    <a:gd name="T30" fmla="*/ 451 w 475"/>
                    <a:gd name="T31" fmla="*/ 551 h 552"/>
                    <a:gd name="T32" fmla="*/ 457 w 475"/>
                    <a:gd name="T33" fmla="*/ 518 h 552"/>
                    <a:gd name="T34" fmla="*/ 466 w 475"/>
                    <a:gd name="T35" fmla="*/ 481 h 552"/>
                    <a:gd name="T36" fmla="*/ 469 w 475"/>
                    <a:gd name="T37" fmla="*/ 453 h 552"/>
                    <a:gd name="T38" fmla="*/ 474 w 475"/>
                    <a:gd name="T39" fmla="*/ 420 h 552"/>
                    <a:gd name="T40" fmla="*/ 472 w 475"/>
                    <a:gd name="T41" fmla="*/ 393 h 552"/>
                    <a:gd name="T42" fmla="*/ 466 w 475"/>
                    <a:gd name="T43" fmla="*/ 361 h 552"/>
                    <a:gd name="T44" fmla="*/ 459 w 475"/>
                    <a:gd name="T45" fmla="*/ 317 h 552"/>
                    <a:gd name="T46" fmla="*/ 444 w 475"/>
                    <a:gd name="T47" fmla="*/ 279 h 552"/>
                    <a:gd name="T48" fmla="*/ 424 w 475"/>
                    <a:gd name="T49" fmla="*/ 238 h 552"/>
                    <a:gd name="T50" fmla="*/ 399 w 475"/>
                    <a:gd name="T51" fmla="*/ 196 h 552"/>
                    <a:gd name="T52" fmla="*/ 363 w 475"/>
                    <a:gd name="T53" fmla="*/ 152 h 552"/>
                    <a:gd name="T54" fmla="*/ 322 w 475"/>
                    <a:gd name="T55" fmla="*/ 116 h 552"/>
                    <a:gd name="T56" fmla="*/ 286 w 475"/>
                    <a:gd name="T57" fmla="*/ 87 h 552"/>
                    <a:gd name="T58" fmla="*/ 241 w 475"/>
                    <a:gd name="T59" fmla="*/ 60 h 552"/>
                    <a:gd name="T60" fmla="*/ 195 w 475"/>
                    <a:gd name="T61" fmla="*/ 40 h 552"/>
                    <a:gd name="T62" fmla="*/ 141 w 475"/>
                    <a:gd name="T63" fmla="*/ 21 h 552"/>
                    <a:gd name="T64" fmla="*/ 94 w 475"/>
                    <a:gd name="T65" fmla="*/ 10 h 552"/>
                    <a:gd name="T66" fmla="*/ 39 w 475"/>
                    <a:gd name="T67" fmla="*/ 3 h 552"/>
                    <a:gd name="T68" fmla="*/ 0 w 475"/>
                    <a:gd name="T69" fmla="*/ 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6" name="Freeform 24"/>
                <p:cNvSpPr>
                  <a:spLocks/>
                </p:cNvSpPr>
                <p:nvPr/>
              </p:nvSpPr>
              <p:spPr bwMode="ltGray">
                <a:xfrm>
                  <a:off x="5228" y="1503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7" name="Freeform 25"/>
                <p:cNvSpPr>
                  <a:spLocks/>
                </p:cNvSpPr>
                <p:nvPr/>
              </p:nvSpPr>
              <p:spPr bwMode="ltGray">
                <a:xfrm>
                  <a:off x="5224" y="1515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8" name="Freeform 26"/>
                <p:cNvSpPr>
                  <a:spLocks/>
                </p:cNvSpPr>
                <p:nvPr/>
              </p:nvSpPr>
              <p:spPr bwMode="ltGray">
                <a:xfrm>
                  <a:off x="5101" y="1295"/>
                  <a:ext cx="319" cy="286"/>
                </a:xfrm>
                <a:custGeom>
                  <a:avLst/>
                  <a:gdLst>
                    <a:gd name="T0" fmla="*/ 1 w 319"/>
                    <a:gd name="T1" fmla="*/ 275 h 286"/>
                    <a:gd name="T2" fmla="*/ 3 w 319"/>
                    <a:gd name="T3" fmla="*/ 254 h 286"/>
                    <a:gd name="T4" fmla="*/ 12 w 319"/>
                    <a:gd name="T5" fmla="*/ 235 h 286"/>
                    <a:gd name="T6" fmla="*/ 19 w 319"/>
                    <a:gd name="T7" fmla="*/ 219 h 286"/>
                    <a:gd name="T8" fmla="*/ 24 w 319"/>
                    <a:gd name="T9" fmla="*/ 194 h 286"/>
                    <a:gd name="T10" fmla="*/ 30 w 319"/>
                    <a:gd name="T11" fmla="*/ 161 h 286"/>
                    <a:gd name="T12" fmla="*/ 34 w 319"/>
                    <a:gd name="T13" fmla="*/ 126 h 286"/>
                    <a:gd name="T14" fmla="*/ 37 w 319"/>
                    <a:gd name="T15" fmla="*/ 94 h 286"/>
                    <a:gd name="T16" fmla="*/ 39 w 319"/>
                    <a:gd name="T17" fmla="*/ 67 h 286"/>
                    <a:gd name="T18" fmla="*/ 40 w 319"/>
                    <a:gd name="T19" fmla="*/ 43 h 286"/>
                    <a:gd name="T20" fmla="*/ 48 w 319"/>
                    <a:gd name="T21" fmla="*/ 29 h 286"/>
                    <a:gd name="T22" fmla="*/ 63 w 319"/>
                    <a:gd name="T23" fmla="*/ 16 h 286"/>
                    <a:gd name="T24" fmla="*/ 78 w 319"/>
                    <a:gd name="T25" fmla="*/ 9 h 286"/>
                    <a:gd name="T26" fmla="*/ 102 w 319"/>
                    <a:gd name="T27" fmla="*/ 2 h 286"/>
                    <a:gd name="T28" fmla="*/ 129 w 319"/>
                    <a:gd name="T29" fmla="*/ 0 h 286"/>
                    <a:gd name="T30" fmla="*/ 171 w 319"/>
                    <a:gd name="T31" fmla="*/ 0 h 286"/>
                    <a:gd name="T32" fmla="*/ 208 w 319"/>
                    <a:gd name="T33" fmla="*/ 2 h 286"/>
                    <a:gd name="T34" fmla="*/ 244 w 319"/>
                    <a:gd name="T35" fmla="*/ 9 h 286"/>
                    <a:gd name="T36" fmla="*/ 277 w 319"/>
                    <a:gd name="T37" fmla="*/ 21 h 286"/>
                    <a:gd name="T38" fmla="*/ 298 w 319"/>
                    <a:gd name="T39" fmla="*/ 35 h 286"/>
                    <a:gd name="T40" fmla="*/ 310 w 319"/>
                    <a:gd name="T41" fmla="*/ 47 h 286"/>
                    <a:gd name="T42" fmla="*/ 318 w 319"/>
                    <a:gd name="T43" fmla="*/ 61 h 286"/>
                    <a:gd name="T44" fmla="*/ 316 w 319"/>
                    <a:gd name="T45" fmla="*/ 75 h 286"/>
                    <a:gd name="T46" fmla="*/ 313 w 319"/>
                    <a:gd name="T47" fmla="*/ 89 h 286"/>
                    <a:gd name="T48" fmla="*/ 303 w 319"/>
                    <a:gd name="T49" fmla="*/ 104 h 286"/>
                    <a:gd name="T50" fmla="*/ 295 w 319"/>
                    <a:gd name="T51" fmla="*/ 123 h 286"/>
                    <a:gd name="T52" fmla="*/ 291 w 319"/>
                    <a:gd name="T53" fmla="*/ 149 h 286"/>
                    <a:gd name="T54" fmla="*/ 288 w 319"/>
                    <a:gd name="T55" fmla="*/ 176 h 286"/>
                    <a:gd name="T56" fmla="*/ 283 w 319"/>
                    <a:gd name="T57" fmla="*/ 200 h 286"/>
                    <a:gd name="T58" fmla="*/ 282 w 319"/>
                    <a:gd name="T59" fmla="*/ 235 h 286"/>
                    <a:gd name="T60" fmla="*/ 280 w 319"/>
                    <a:gd name="T61" fmla="*/ 265 h 286"/>
                    <a:gd name="T62" fmla="*/ 280 w 319"/>
                    <a:gd name="T63" fmla="*/ 285 h 286"/>
                    <a:gd name="T64" fmla="*/ 270 w 319"/>
                    <a:gd name="T65" fmla="*/ 260 h 286"/>
                    <a:gd name="T66" fmla="*/ 250 w 319"/>
                    <a:gd name="T67" fmla="*/ 248 h 286"/>
                    <a:gd name="T68" fmla="*/ 232 w 319"/>
                    <a:gd name="T69" fmla="*/ 241 h 286"/>
                    <a:gd name="T70" fmla="*/ 210 w 319"/>
                    <a:gd name="T71" fmla="*/ 236 h 286"/>
                    <a:gd name="T72" fmla="*/ 175 w 319"/>
                    <a:gd name="T73" fmla="*/ 229 h 286"/>
                    <a:gd name="T74" fmla="*/ 141 w 319"/>
                    <a:gd name="T75" fmla="*/ 228 h 286"/>
                    <a:gd name="T76" fmla="*/ 121 w 319"/>
                    <a:gd name="T77" fmla="*/ 228 h 286"/>
                    <a:gd name="T78" fmla="*/ 90 w 319"/>
                    <a:gd name="T79" fmla="*/ 230 h 286"/>
                    <a:gd name="T80" fmla="*/ 54 w 319"/>
                    <a:gd name="T81" fmla="*/ 237 h 286"/>
                    <a:gd name="T82" fmla="*/ 31 w 319"/>
                    <a:gd name="T83" fmla="*/ 246 h 286"/>
                    <a:gd name="T84" fmla="*/ 16 w 319"/>
                    <a:gd name="T85" fmla="*/ 255 h 286"/>
                    <a:gd name="T86" fmla="*/ 0 w 319"/>
                    <a:gd name="T87" fmla="*/ 268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9" name="Freeform 27"/>
                <p:cNvSpPr>
                  <a:spLocks/>
                </p:cNvSpPr>
                <p:nvPr/>
              </p:nvSpPr>
              <p:spPr bwMode="ltGray">
                <a:xfrm>
                  <a:off x="4371" y="935"/>
                  <a:ext cx="832" cy="420"/>
                </a:xfrm>
                <a:custGeom>
                  <a:avLst/>
                  <a:gdLst>
                    <a:gd name="T0" fmla="*/ 0 w 832"/>
                    <a:gd name="T1" fmla="*/ 0 h 420"/>
                    <a:gd name="T2" fmla="*/ 0 w 832"/>
                    <a:gd name="T3" fmla="*/ 356 h 420"/>
                    <a:gd name="T4" fmla="*/ 84 w 832"/>
                    <a:gd name="T5" fmla="*/ 374 h 420"/>
                    <a:gd name="T6" fmla="*/ 153 w 832"/>
                    <a:gd name="T7" fmla="*/ 393 h 420"/>
                    <a:gd name="T8" fmla="*/ 210 w 832"/>
                    <a:gd name="T9" fmla="*/ 404 h 420"/>
                    <a:gd name="T10" fmla="*/ 258 w 832"/>
                    <a:gd name="T11" fmla="*/ 410 h 420"/>
                    <a:gd name="T12" fmla="*/ 312 w 832"/>
                    <a:gd name="T13" fmla="*/ 416 h 420"/>
                    <a:gd name="T14" fmla="*/ 402 w 832"/>
                    <a:gd name="T15" fmla="*/ 419 h 420"/>
                    <a:gd name="T16" fmla="*/ 485 w 832"/>
                    <a:gd name="T17" fmla="*/ 412 h 420"/>
                    <a:gd name="T18" fmla="*/ 570 w 832"/>
                    <a:gd name="T19" fmla="*/ 399 h 420"/>
                    <a:gd name="T20" fmla="*/ 652 w 832"/>
                    <a:gd name="T21" fmla="*/ 377 h 420"/>
                    <a:gd name="T22" fmla="*/ 724 w 832"/>
                    <a:gd name="T23" fmla="*/ 347 h 420"/>
                    <a:gd name="T24" fmla="*/ 784 w 832"/>
                    <a:gd name="T25" fmla="*/ 306 h 420"/>
                    <a:gd name="T26" fmla="*/ 829 w 832"/>
                    <a:gd name="T27" fmla="*/ 291 h 420"/>
                    <a:gd name="T28" fmla="*/ 831 w 832"/>
                    <a:gd name="T29" fmla="*/ 2 h 420"/>
                    <a:gd name="T30" fmla="*/ 786 w 832"/>
                    <a:gd name="T31" fmla="*/ 9 h 420"/>
                    <a:gd name="T32" fmla="*/ 726 w 832"/>
                    <a:gd name="T33" fmla="*/ 29 h 420"/>
                    <a:gd name="T34" fmla="*/ 654 w 832"/>
                    <a:gd name="T35" fmla="*/ 55 h 420"/>
                    <a:gd name="T36" fmla="*/ 585 w 832"/>
                    <a:gd name="T37" fmla="*/ 70 h 420"/>
                    <a:gd name="T38" fmla="*/ 515 w 832"/>
                    <a:gd name="T39" fmla="*/ 78 h 420"/>
                    <a:gd name="T40" fmla="*/ 468 w 832"/>
                    <a:gd name="T41" fmla="*/ 82 h 420"/>
                    <a:gd name="T42" fmla="*/ 428 w 832"/>
                    <a:gd name="T43" fmla="*/ 84 h 420"/>
                    <a:gd name="T44" fmla="*/ 358 w 832"/>
                    <a:gd name="T45" fmla="*/ 84 h 420"/>
                    <a:gd name="T46" fmla="*/ 314 w 832"/>
                    <a:gd name="T47" fmla="*/ 81 h 420"/>
                    <a:gd name="T48" fmla="*/ 274 w 832"/>
                    <a:gd name="T49" fmla="*/ 76 h 420"/>
                    <a:gd name="T50" fmla="*/ 229 w 832"/>
                    <a:gd name="T51" fmla="*/ 73 h 420"/>
                    <a:gd name="T52" fmla="*/ 190 w 832"/>
                    <a:gd name="T53" fmla="*/ 66 h 420"/>
                    <a:gd name="T54" fmla="*/ 140 w 832"/>
                    <a:gd name="T55" fmla="*/ 57 h 420"/>
                    <a:gd name="T56" fmla="*/ 96 w 832"/>
                    <a:gd name="T57" fmla="*/ 44 h 420"/>
                    <a:gd name="T58" fmla="*/ 49 w 832"/>
                    <a:gd name="T59" fmla="*/ 24 h 420"/>
                    <a:gd name="T60" fmla="*/ 0 w 832"/>
                    <a:gd name="T61" fmla="*/ 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101" name="Freeform 29"/>
              <p:cNvSpPr>
                <a:spLocks/>
              </p:cNvSpPr>
              <p:nvPr/>
            </p:nvSpPr>
            <p:spPr bwMode="ltGray">
              <a:xfrm>
                <a:off x="5217" y="1590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2" name="Freeform 30"/>
              <p:cNvSpPr>
                <a:spLocks/>
              </p:cNvSpPr>
              <p:nvPr/>
            </p:nvSpPr>
            <p:spPr bwMode="ltGray">
              <a:xfrm>
                <a:off x="5213" y="1603"/>
                <a:ext cx="88" cy="74"/>
              </a:xfrm>
              <a:custGeom>
                <a:avLst/>
                <a:gdLst>
                  <a:gd name="T0" fmla="*/ 0 w 88"/>
                  <a:gd name="T1" fmla="*/ 68 h 74"/>
                  <a:gd name="T2" fmla="*/ 11 w 88"/>
                  <a:gd name="T3" fmla="*/ 0 h 74"/>
                  <a:gd name="T4" fmla="*/ 54 w 88"/>
                  <a:gd name="T5" fmla="*/ 5 h 74"/>
                  <a:gd name="T6" fmla="*/ 87 w 88"/>
                  <a:gd name="T7" fmla="*/ 9 h 74"/>
                  <a:gd name="T8" fmla="*/ 78 w 88"/>
                  <a:gd name="T9" fmla="*/ 73 h 74"/>
                  <a:gd name="T10" fmla="*/ 75 w 88"/>
                  <a:gd name="T11" fmla="*/ 58 h 74"/>
                  <a:gd name="T12" fmla="*/ 65 w 88"/>
                  <a:gd name="T13" fmla="*/ 47 h 74"/>
                  <a:gd name="T14" fmla="*/ 47 w 88"/>
                  <a:gd name="T15" fmla="*/ 44 h 74"/>
                  <a:gd name="T16" fmla="*/ 27 w 88"/>
                  <a:gd name="T17" fmla="*/ 45 h 74"/>
                  <a:gd name="T18" fmla="*/ 11 w 88"/>
                  <a:gd name="T19" fmla="*/ 52 h 74"/>
                  <a:gd name="T20" fmla="*/ 0 w 88"/>
                  <a:gd name="T21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3" name="Freeform 31"/>
              <p:cNvSpPr>
                <a:spLocks/>
              </p:cNvSpPr>
              <p:nvPr/>
            </p:nvSpPr>
            <p:spPr bwMode="ltGray">
              <a:xfrm>
                <a:off x="423" y="1581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4" name="Freeform 32"/>
              <p:cNvSpPr>
                <a:spLocks/>
              </p:cNvSpPr>
              <p:nvPr/>
            </p:nvSpPr>
            <p:spPr bwMode="ltGray">
              <a:xfrm>
                <a:off x="495" y="1595"/>
                <a:ext cx="88" cy="74"/>
              </a:xfrm>
              <a:custGeom>
                <a:avLst/>
                <a:gdLst>
                  <a:gd name="T0" fmla="*/ 87 w 88"/>
                  <a:gd name="T1" fmla="*/ 67 h 74"/>
                  <a:gd name="T2" fmla="*/ 76 w 88"/>
                  <a:gd name="T3" fmla="*/ 0 h 74"/>
                  <a:gd name="T4" fmla="*/ 33 w 88"/>
                  <a:gd name="T5" fmla="*/ 5 h 74"/>
                  <a:gd name="T6" fmla="*/ 0 w 88"/>
                  <a:gd name="T7" fmla="*/ 8 h 74"/>
                  <a:gd name="T8" fmla="*/ 9 w 88"/>
                  <a:gd name="T9" fmla="*/ 73 h 74"/>
                  <a:gd name="T10" fmla="*/ 12 w 88"/>
                  <a:gd name="T11" fmla="*/ 57 h 74"/>
                  <a:gd name="T12" fmla="*/ 22 w 88"/>
                  <a:gd name="T13" fmla="*/ 47 h 74"/>
                  <a:gd name="T14" fmla="*/ 40 w 88"/>
                  <a:gd name="T15" fmla="*/ 43 h 74"/>
                  <a:gd name="T16" fmla="*/ 60 w 88"/>
                  <a:gd name="T17" fmla="*/ 44 h 74"/>
                  <a:gd name="T18" fmla="*/ 76 w 88"/>
                  <a:gd name="T19" fmla="*/ 51 h 74"/>
                  <a:gd name="T20" fmla="*/ 87 w 88"/>
                  <a:gd name="T21" fmla="*/ 6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5" name="Line 33"/>
              <p:cNvSpPr>
                <a:spLocks noChangeShapeType="1"/>
              </p:cNvSpPr>
              <p:nvPr/>
            </p:nvSpPr>
            <p:spPr bwMode="ltGray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34"/>
              <p:cNvSpPr>
                <a:spLocks/>
              </p:cNvSpPr>
              <p:nvPr/>
            </p:nvSpPr>
            <p:spPr bwMode="ltGray">
              <a:xfrm>
                <a:off x="1356" y="879"/>
                <a:ext cx="2967" cy="457"/>
              </a:xfrm>
              <a:custGeom>
                <a:avLst/>
                <a:gdLst>
                  <a:gd name="T0" fmla="*/ 0 w 2967"/>
                  <a:gd name="T1" fmla="*/ 122 h 457"/>
                  <a:gd name="T2" fmla="*/ 207 w 2967"/>
                  <a:gd name="T3" fmla="*/ 78 h 457"/>
                  <a:gd name="T4" fmla="*/ 442 w 2967"/>
                  <a:gd name="T5" fmla="*/ 48 h 457"/>
                  <a:gd name="T6" fmla="*/ 640 w 2967"/>
                  <a:gd name="T7" fmla="*/ 32 h 457"/>
                  <a:gd name="T8" fmla="*/ 897 w 2967"/>
                  <a:gd name="T9" fmla="*/ 16 h 457"/>
                  <a:gd name="T10" fmla="*/ 1215 w 2967"/>
                  <a:gd name="T11" fmla="*/ 2 h 457"/>
                  <a:gd name="T12" fmla="*/ 1392 w 2967"/>
                  <a:gd name="T13" fmla="*/ 0 h 457"/>
                  <a:gd name="T14" fmla="*/ 1710 w 2967"/>
                  <a:gd name="T15" fmla="*/ 0 h 457"/>
                  <a:gd name="T16" fmla="*/ 1997 w 2967"/>
                  <a:gd name="T17" fmla="*/ 10 h 457"/>
                  <a:gd name="T18" fmla="*/ 2258 w 2967"/>
                  <a:gd name="T19" fmla="*/ 21 h 457"/>
                  <a:gd name="T20" fmla="*/ 2493 w 2967"/>
                  <a:gd name="T21" fmla="*/ 38 h 457"/>
                  <a:gd name="T22" fmla="*/ 2674 w 2967"/>
                  <a:gd name="T23" fmla="*/ 54 h 457"/>
                  <a:gd name="T24" fmla="*/ 2828 w 2967"/>
                  <a:gd name="T25" fmla="*/ 73 h 457"/>
                  <a:gd name="T26" fmla="*/ 2966 w 2967"/>
                  <a:gd name="T27" fmla="*/ 92 h 457"/>
                  <a:gd name="T28" fmla="*/ 2966 w 2967"/>
                  <a:gd name="T29" fmla="*/ 456 h 457"/>
                  <a:gd name="T30" fmla="*/ 2833 w 2967"/>
                  <a:gd name="T31" fmla="*/ 434 h 457"/>
                  <a:gd name="T32" fmla="*/ 2563 w 2967"/>
                  <a:gd name="T33" fmla="*/ 399 h 457"/>
                  <a:gd name="T34" fmla="*/ 2382 w 2967"/>
                  <a:gd name="T35" fmla="*/ 382 h 457"/>
                  <a:gd name="T36" fmla="*/ 2134 w 2967"/>
                  <a:gd name="T37" fmla="*/ 366 h 457"/>
                  <a:gd name="T38" fmla="*/ 1944 w 2967"/>
                  <a:gd name="T39" fmla="*/ 358 h 457"/>
                  <a:gd name="T40" fmla="*/ 1746 w 2967"/>
                  <a:gd name="T41" fmla="*/ 350 h 457"/>
                  <a:gd name="T42" fmla="*/ 1529 w 2967"/>
                  <a:gd name="T43" fmla="*/ 350 h 457"/>
                  <a:gd name="T44" fmla="*/ 1295 w 2967"/>
                  <a:gd name="T45" fmla="*/ 350 h 457"/>
                  <a:gd name="T46" fmla="*/ 1047 w 2967"/>
                  <a:gd name="T47" fmla="*/ 355 h 457"/>
                  <a:gd name="T48" fmla="*/ 853 w 2967"/>
                  <a:gd name="T49" fmla="*/ 363 h 457"/>
                  <a:gd name="T50" fmla="*/ 654 w 2967"/>
                  <a:gd name="T51" fmla="*/ 374 h 457"/>
                  <a:gd name="T52" fmla="*/ 468 w 2967"/>
                  <a:gd name="T53" fmla="*/ 388 h 457"/>
                  <a:gd name="T54" fmla="*/ 296 w 2967"/>
                  <a:gd name="T55" fmla="*/ 404 h 457"/>
                  <a:gd name="T56" fmla="*/ 150 w 2967"/>
                  <a:gd name="T57" fmla="*/ 423 h 457"/>
                  <a:gd name="T58" fmla="*/ 13 w 2967"/>
                  <a:gd name="T59" fmla="*/ 445 h 457"/>
                  <a:gd name="T60" fmla="*/ 0 w 2967"/>
                  <a:gd name="T61" fmla="*/ 122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7" name="Freeform 35"/>
              <p:cNvSpPr>
                <a:spLocks/>
              </p:cNvSpPr>
              <p:nvPr/>
            </p:nvSpPr>
            <p:spPr bwMode="ltGray">
              <a:xfrm>
                <a:off x="555" y="975"/>
                <a:ext cx="823" cy="431"/>
              </a:xfrm>
              <a:custGeom>
                <a:avLst/>
                <a:gdLst>
                  <a:gd name="T0" fmla="*/ 815 w 823"/>
                  <a:gd name="T1" fmla="*/ 27 h 431"/>
                  <a:gd name="T2" fmla="*/ 822 w 823"/>
                  <a:gd name="T3" fmla="*/ 350 h 431"/>
                  <a:gd name="T4" fmla="*/ 746 w 823"/>
                  <a:gd name="T5" fmla="*/ 382 h 431"/>
                  <a:gd name="T6" fmla="*/ 676 w 823"/>
                  <a:gd name="T7" fmla="*/ 404 h 431"/>
                  <a:gd name="T8" fmla="*/ 619 w 823"/>
                  <a:gd name="T9" fmla="*/ 415 h 431"/>
                  <a:gd name="T10" fmla="*/ 571 w 823"/>
                  <a:gd name="T11" fmla="*/ 421 h 431"/>
                  <a:gd name="T12" fmla="*/ 517 w 823"/>
                  <a:gd name="T13" fmla="*/ 427 h 431"/>
                  <a:gd name="T14" fmla="*/ 427 w 823"/>
                  <a:gd name="T15" fmla="*/ 430 h 431"/>
                  <a:gd name="T16" fmla="*/ 344 w 823"/>
                  <a:gd name="T17" fmla="*/ 423 h 431"/>
                  <a:gd name="T18" fmla="*/ 259 w 823"/>
                  <a:gd name="T19" fmla="*/ 410 h 431"/>
                  <a:gd name="T20" fmla="*/ 177 w 823"/>
                  <a:gd name="T21" fmla="*/ 388 h 431"/>
                  <a:gd name="T22" fmla="*/ 105 w 823"/>
                  <a:gd name="T23" fmla="*/ 358 h 431"/>
                  <a:gd name="T24" fmla="*/ 41 w 823"/>
                  <a:gd name="T25" fmla="*/ 325 h 431"/>
                  <a:gd name="T26" fmla="*/ 0 w 823"/>
                  <a:gd name="T27" fmla="*/ 294 h 431"/>
                  <a:gd name="T28" fmla="*/ 0 w 823"/>
                  <a:gd name="T29" fmla="*/ 0 h 431"/>
                  <a:gd name="T30" fmla="*/ 46 w 823"/>
                  <a:gd name="T31" fmla="*/ 25 h 431"/>
                  <a:gd name="T32" fmla="*/ 105 w 823"/>
                  <a:gd name="T33" fmla="*/ 47 h 431"/>
                  <a:gd name="T34" fmla="*/ 175 w 823"/>
                  <a:gd name="T35" fmla="*/ 66 h 431"/>
                  <a:gd name="T36" fmla="*/ 244 w 823"/>
                  <a:gd name="T37" fmla="*/ 81 h 431"/>
                  <a:gd name="T38" fmla="*/ 314 w 823"/>
                  <a:gd name="T39" fmla="*/ 89 h 431"/>
                  <a:gd name="T40" fmla="*/ 361 w 823"/>
                  <a:gd name="T41" fmla="*/ 93 h 431"/>
                  <a:gd name="T42" fmla="*/ 401 w 823"/>
                  <a:gd name="T43" fmla="*/ 95 h 431"/>
                  <a:gd name="T44" fmla="*/ 471 w 823"/>
                  <a:gd name="T45" fmla="*/ 95 h 431"/>
                  <a:gd name="T46" fmla="*/ 515 w 823"/>
                  <a:gd name="T47" fmla="*/ 92 h 431"/>
                  <a:gd name="T48" fmla="*/ 555 w 823"/>
                  <a:gd name="T49" fmla="*/ 87 h 431"/>
                  <a:gd name="T50" fmla="*/ 600 w 823"/>
                  <a:gd name="T51" fmla="*/ 84 h 431"/>
                  <a:gd name="T52" fmla="*/ 640 w 823"/>
                  <a:gd name="T53" fmla="*/ 76 h 431"/>
                  <a:gd name="T54" fmla="*/ 689 w 823"/>
                  <a:gd name="T55" fmla="*/ 67 h 431"/>
                  <a:gd name="T56" fmla="*/ 733 w 823"/>
                  <a:gd name="T57" fmla="*/ 55 h 431"/>
                  <a:gd name="T58" fmla="*/ 777 w 823"/>
                  <a:gd name="T59" fmla="*/ 41 h 431"/>
                  <a:gd name="T60" fmla="*/ 815 w 823"/>
                  <a:gd name="T61" fmla="*/ 2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8" name="Freeform 36"/>
              <p:cNvSpPr>
                <a:spLocks/>
              </p:cNvSpPr>
              <p:nvPr/>
            </p:nvSpPr>
            <p:spPr bwMode="ltGray">
              <a:xfrm>
                <a:off x="102" y="1389"/>
                <a:ext cx="551" cy="340"/>
              </a:xfrm>
              <a:custGeom>
                <a:avLst/>
                <a:gdLst>
                  <a:gd name="T0" fmla="*/ 16 w 551"/>
                  <a:gd name="T1" fmla="*/ 53 h 340"/>
                  <a:gd name="T2" fmla="*/ 0 w 551"/>
                  <a:gd name="T3" fmla="*/ 122 h 340"/>
                  <a:gd name="T4" fmla="*/ 10 w 551"/>
                  <a:gd name="T5" fmla="*/ 146 h 340"/>
                  <a:gd name="T6" fmla="*/ 33 w 551"/>
                  <a:gd name="T7" fmla="*/ 184 h 340"/>
                  <a:gd name="T8" fmla="*/ 57 w 551"/>
                  <a:gd name="T9" fmla="*/ 217 h 340"/>
                  <a:gd name="T10" fmla="*/ 85 w 551"/>
                  <a:gd name="T11" fmla="*/ 244 h 340"/>
                  <a:gd name="T12" fmla="*/ 120 w 551"/>
                  <a:gd name="T13" fmla="*/ 271 h 340"/>
                  <a:gd name="T14" fmla="*/ 153 w 551"/>
                  <a:gd name="T15" fmla="*/ 290 h 340"/>
                  <a:gd name="T16" fmla="*/ 189 w 551"/>
                  <a:gd name="T17" fmla="*/ 309 h 340"/>
                  <a:gd name="T18" fmla="*/ 235 w 551"/>
                  <a:gd name="T19" fmla="*/ 325 h 340"/>
                  <a:gd name="T20" fmla="*/ 270 w 551"/>
                  <a:gd name="T21" fmla="*/ 333 h 340"/>
                  <a:gd name="T22" fmla="*/ 312 w 551"/>
                  <a:gd name="T23" fmla="*/ 339 h 340"/>
                  <a:gd name="T24" fmla="*/ 351 w 551"/>
                  <a:gd name="T25" fmla="*/ 339 h 340"/>
                  <a:gd name="T26" fmla="*/ 393 w 551"/>
                  <a:gd name="T27" fmla="*/ 334 h 340"/>
                  <a:gd name="T28" fmla="*/ 436 w 551"/>
                  <a:gd name="T29" fmla="*/ 322 h 340"/>
                  <a:gd name="T30" fmla="*/ 475 w 551"/>
                  <a:gd name="T31" fmla="*/ 303 h 340"/>
                  <a:gd name="T32" fmla="*/ 498 w 551"/>
                  <a:gd name="T33" fmla="*/ 287 h 340"/>
                  <a:gd name="T34" fmla="*/ 526 w 551"/>
                  <a:gd name="T35" fmla="*/ 263 h 340"/>
                  <a:gd name="T36" fmla="*/ 541 w 551"/>
                  <a:gd name="T37" fmla="*/ 243 h 340"/>
                  <a:gd name="T38" fmla="*/ 550 w 551"/>
                  <a:gd name="T39" fmla="*/ 227 h 340"/>
                  <a:gd name="T40" fmla="*/ 550 w 551"/>
                  <a:gd name="T41" fmla="*/ 209 h 340"/>
                  <a:gd name="T42" fmla="*/ 544 w 551"/>
                  <a:gd name="T43" fmla="*/ 187 h 340"/>
                  <a:gd name="T44" fmla="*/ 532 w 551"/>
                  <a:gd name="T45" fmla="*/ 171 h 340"/>
                  <a:gd name="T46" fmla="*/ 523 w 551"/>
                  <a:gd name="T47" fmla="*/ 135 h 340"/>
                  <a:gd name="T48" fmla="*/ 519 w 551"/>
                  <a:gd name="T49" fmla="*/ 116 h 340"/>
                  <a:gd name="T50" fmla="*/ 267 w 551"/>
                  <a:gd name="T51" fmla="*/ 133 h 340"/>
                  <a:gd name="T52" fmla="*/ 234 w 551"/>
                  <a:gd name="T53" fmla="*/ 126 h 340"/>
                  <a:gd name="T54" fmla="*/ 193 w 551"/>
                  <a:gd name="T55" fmla="*/ 114 h 340"/>
                  <a:gd name="T56" fmla="*/ 162 w 551"/>
                  <a:gd name="T57" fmla="*/ 97 h 340"/>
                  <a:gd name="T58" fmla="*/ 129 w 551"/>
                  <a:gd name="T59" fmla="*/ 77 h 340"/>
                  <a:gd name="T60" fmla="*/ 97 w 551"/>
                  <a:gd name="T61" fmla="*/ 48 h 340"/>
                  <a:gd name="T62" fmla="*/ 78 w 551"/>
                  <a:gd name="T63" fmla="*/ 24 h 340"/>
                  <a:gd name="T64" fmla="*/ 60 w 551"/>
                  <a:gd name="T65" fmla="*/ 0 h 340"/>
                  <a:gd name="T66" fmla="*/ 16 w 551"/>
                  <a:gd name="T67" fmla="*/ 53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9" name="Freeform 37"/>
              <p:cNvSpPr>
                <a:spLocks/>
              </p:cNvSpPr>
              <p:nvPr/>
            </p:nvSpPr>
            <p:spPr bwMode="ltGray">
              <a:xfrm>
                <a:off x="82" y="976"/>
                <a:ext cx="475" cy="552"/>
              </a:xfrm>
              <a:custGeom>
                <a:avLst/>
                <a:gdLst>
                  <a:gd name="T0" fmla="*/ 474 w 475"/>
                  <a:gd name="T1" fmla="*/ 0 h 552"/>
                  <a:gd name="T2" fmla="*/ 474 w 475"/>
                  <a:gd name="T3" fmla="*/ 294 h 552"/>
                  <a:gd name="T4" fmla="*/ 446 w 475"/>
                  <a:gd name="T5" fmla="*/ 291 h 552"/>
                  <a:gd name="T6" fmla="*/ 411 w 475"/>
                  <a:gd name="T7" fmla="*/ 293 h 552"/>
                  <a:gd name="T8" fmla="*/ 353 w 475"/>
                  <a:gd name="T9" fmla="*/ 299 h 552"/>
                  <a:gd name="T10" fmla="*/ 296 w 475"/>
                  <a:gd name="T11" fmla="*/ 310 h 552"/>
                  <a:gd name="T12" fmla="*/ 243 w 475"/>
                  <a:gd name="T13" fmla="*/ 323 h 552"/>
                  <a:gd name="T14" fmla="*/ 200 w 475"/>
                  <a:gd name="T15" fmla="*/ 339 h 552"/>
                  <a:gd name="T16" fmla="*/ 149 w 475"/>
                  <a:gd name="T17" fmla="*/ 364 h 552"/>
                  <a:gd name="T18" fmla="*/ 110 w 475"/>
                  <a:gd name="T19" fmla="*/ 390 h 552"/>
                  <a:gd name="T20" fmla="*/ 81 w 475"/>
                  <a:gd name="T21" fmla="*/ 415 h 552"/>
                  <a:gd name="T22" fmla="*/ 60 w 475"/>
                  <a:gd name="T23" fmla="*/ 439 h 552"/>
                  <a:gd name="T24" fmla="*/ 47 w 475"/>
                  <a:gd name="T25" fmla="*/ 461 h 552"/>
                  <a:gd name="T26" fmla="*/ 35 w 475"/>
                  <a:gd name="T27" fmla="*/ 488 h 552"/>
                  <a:gd name="T28" fmla="*/ 30 w 475"/>
                  <a:gd name="T29" fmla="*/ 513 h 552"/>
                  <a:gd name="T30" fmla="*/ 23 w 475"/>
                  <a:gd name="T31" fmla="*/ 551 h 552"/>
                  <a:gd name="T32" fmla="*/ 17 w 475"/>
                  <a:gd name="T33" fmla="*/ 518 h 552"/>
                  <a:gd name="T34" fmla="*/ 8 w 475"/>
                  <a:gd name="T35" fmla="*/ 481 h 552"/>
                  <a:gd name="T36" fmla="*/ 5 w 475"/>
                  <a:gd name="T37" fmla="*/ 453 h 552"/>
                  <a:gd name="T38" fmla="*/ 0 w 475"/>
                  <a:gd name="T39" fmla="*/ 420 h 552"/>
                  <a:gd name="T40" fmla="*/ 2 w 475"/>
                  <a:gd name="T41" fmla="*/ 393 h 552"/>
                  <a:gd name="T42" fmla="*/ 8 w 475"/>
                  <a:gd name="T43" fmla="*/ 361 h 552"/>
                  <a:gd name="T44" fmla="*/ 15 w 475"/>
                  <a:gd name="T45" fmla="*/ 317 h 552"/>
                  <a:gd name="T46" fmla="*/ 30 w 475"/>
                  <a:gd name="T47" fmla="*/ 279 h 552"/>
                  <a:gd name="T48" fmla="*/ 50 w 475"/>
                  <a:gd name="T49" fmla="*/ 238 h 552"/>
                  <a:gd name="T50" fmla="*/ 75 w 475"/>
                  <a:gd name="T51" fmla="*/ 196 h 552"/>
                  <a:gd name="T52" fmla="*/ 111 w 475"/>
                  <a:gd name="T53" fmla="*/ 152 h 552"/>
                  <a:gd name="T54" fmla="*/ 152 w 475"/>
                  <a:gd name="T55" fmla="*/ 116 h 552"/>
                  <a:gd name="T56" fmla="*/ 188 w 475"/>
                  <a:gd name="T57" fmla="*/ 87 h 552"/>
                  <a:gd name="T58" fmla="*/ 233 w 475"/>
                  <a:gd name="T59" fmla="*/ 60 h 552"/>
                  <a:gd name="T60" fmla="*/ 279 w 475"/>
                  <a:gd name="T61" fmla="*/ 40 h 552"/>
                  <a:gd name="T62" fmla="*/ 333 w 475"/>
                  <a:gd name="T63" fmla="*/ 21 h 552"/>
                  <a:gd name="T64" fmla="*/ 380 w 475"/>
                  <a:gd name="T65" fmla="*/ 10 h 552"/>
                  <a:gd name="T66" fmla="*/ 435 w 475"/>
                  <a:gd name="T67" fmla="*/ 3 h 552"/>
                  <a:gd name="T68" fmla="*/ 474 w 475"/>
                  <a:gd name="T69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0" name="Freeform 38"/>
              <p:cNvSpPr>
                <a:spLocks/>
              </p:cNvSpPr>
              <p:nvPr/>
            </p:nvSpPr>
            <p:spPr bwMode="ltGray">
              <a:xfrm>
                <a:off x="370" y="1543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1" name="Freeform 39"/>
              <p:cNvSpPr>
                <a:spLocks/>
              </p:cNvSpPr>
              <p:nvPr/>
            </p:nvSpPr>
            <p:spPr bwMode="ltGray">
              <a:xfrm>
                <a:off x="442" y="1557"/>
                <a:ext cx="88" cy="74"/>
              </a:xfrm>
              <a:custGeom>
                <a:avLst/>
                <a:gdLst>
                  <a:gd name="T0" fmla="*/ 87 w 88"/>
                  <a:gd name="T1" fmla="*/ 67 h 74"/>
                  <a:gd name="T2" fmla="*/ 76 w 88"/>
                  <a:gd name="T3" fmla="*/ 0 h 74"/>
                  <a:gd name="T4" fmla="*/ 33 w 88"/>
                  <a:gd name="T5" fmla="*/ 5 h 74"/>
                  <a:gd name="T6" fmla="*/ 0 w 88"/>
                  <a:gd name="T7" fmla="*/ 8 h 74"/>
                  <a:gd name="T8" fmla="*/ 9 w 88"/>
                  <a:gd name="T9" fmla="*/ 73 h 74"/>
                  <a:gd name="T10" fmla="*/ 12 w 88"/>
                  <a:gd name="T11" fmla="*/ 57 h 74"/>
                  <a:gd name="T12" fmla="*/ 22 w 88"/>
                  <a:gd name="T13" fmla="*/ 47 h 74"/>
                  <a:gd name="T14" fmla="*/ 40 w 88"/>
                  <a:gd name="T15" fmla="*/ 43 h 74"/>
                  <a:gd name="T16" fmla="*/ 60 w 88"/>
                  <a:gd name="T17" fmla="*/ 44 h 74"/>
                  <a:gd name="T18" fmla="*/ 76 w 88"/>
                  <a:gd name="T19" fmla="*/ 51 h 74"/>
                  <a:gd name="T20" fmla="*/ 87 w 88"/>
                  <a:gd name="T21" fmla="*/ 6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2" name="Freeform 40"/>
              <p:cNvSpPr>
                <a:spLocks/>
              </p:cNvSpPr>
              <p:nvPr/>
            </p:nvSpPr>
            <p:spPr bwMode="ltGray">
              <a:xfrm>
                <a:off x="334" y="1336"/>
                <a:ext cx="319" cy="286"/>
              </a:xfrm>
              <a:custGeom>
                <a:avLst/>
                <a:gdLst>
                  <a:gd name="T0" fmla="*/ 317 w 319"/>
                  <a:gd name="T1" fmla="*/ 275 h 286"/>
                  <a:gd name="T2" fmla="*/ 315 w 319"/>
                  <a:gd name="T3" fmla="*/ 254 h 286"/>
                  <a:gd name="T4" fmla="*/ 306 w 319"/>
                  <a:gd name="T5" fmla="*/ 235 h 286"/>
                  <a:gd name="T6" fmla="*/ 299 w 319"/>
                  <a:gd name="T7" fmla="*/ 219 h 286"/>
                  <a:gd name="T8" fmla="*/ 294 w 319"/>
                  <a:gd name="T9" fmla="*/ 194 h 286"/>
                  <a:gd name="T10" fmla="*/ 288 w 319"/>
                  <a:gd name="T11" fmla="*/ 161 h 286"/>
                  <a:gd name="T12" fmla="*/ 284 w 319"/>
                  <a:gd name="T13" fmla="*/ 126 h 286"/>
                  <a:gd name="T14" fmla="*/ 281 w 319"/>
                  <a:gd name="T15" fmla="*/ 94 h 286"/>
                  <a:gd name="T16" fmla="*/ 279 w 319"/>
                  <a:gd name="T17" fmla="*/ 67 h 286"/>
                  <a:gd name="T18" fmla="*/ 278 w 319"/>
                  <a:gd name="T19" fmla="*/ 43 h 286"/>
                  <a:gd name="T20" fmla="*/ 270 w 319"/>
                  <a:gd name="T21" fmla="*/ 29 h 286"/>
                  <a:gd name="T22" fmla="*/ 255 w 319"/>
                  <a:gd name="T23" fmla="*/ 16 h 286"/>
                  <a:gd name="T24" fmla="*/ 240 w 319"/>
                  <a:gd name="T25" fmla="*/ 9 h 286"/>
                  <a:gd name="T26" fmla="*/ 216 w 319"/>
                  <a:gd name="T27" fmla="*/ 2 h 286"/>
                  <a:gd name="T28" fmla="*/ 189 w 319"/>
                  <a:gd name="T29" fmla="*/ 0 h 286"/>
                  <a:gd name="T30" fmla="*/ 147 w 319"/>
                  <a:gd name="T31" fmla="*/ 0 h 286"/>
                  <a:gd name="T32" fmla="*/ 110 w 319"/>
                  <a:gd name="T33" fmla="*/ 2 h 286"/>
                  <a:gd name="T34" fmla="*/ 74 w 319"/>
                  <a:gd name="T35" fmla="*/ 9 h 286"/>
                  <a:gd name="T36" fmla="*/ 41 w 319"/>
                  <a:gd name="T37" fmla="*/ 21 h 286"/>
                  <a:gd name="T38" fmla="*/ 20 w 319"/>
                  <a:gd name="T39" fmla="*/ 35 h 286"/>
                  <a:gd name="T40" fmla="*/ 8 w 319"/>
                  <a:gd name="T41" fmla="*/ 47 h 286"/>
                  <a:gd name="T42" fmla="*/ 0 w 319"/>
                  <a:gd name="T43" fmla="*/ 61 h 286"/>
                  <a:gd name="T44" fmla="*/ 2 w 319"/>
                  <a:gd name="T45" fmla="*/ 75 h 286"/>
                  <a:gd name="T46" fmla="*/ 5 w 319"/>
                  <a:gd name="T47" fmla="*/ 89 h 286"/>
                  <a:gd name="T48" fmla="*/ 15 w 319"/>
                  <a:gd name="T49" fmla="*/ 104 h 286"/>
                  <a:gd name="T50" fmla="*/ 23 w 319"/>
                  <a:gd name="T51" fmla="*/ 123 h 286"/>
                  <a:gd name="T52" fmla="*/ 27 w 319"/>
                  <a:gd name="T53" fmla="*/ 149 h 286"/>
                  <a:gd name="T54" fmla="*/ 30 w 319"/>
                  <a:gd name="T55" fmla="*/ 176 h 286"/>
                  <a:gd name="T56" fmla="*/ 35 w 319"/>
                  <a:gd name="T57" fmla="*/ 200 h 286"/>
                  <a:gd name="T58" fmla="*/ 36 w 319"/>
                  <a:gd name="T59" fmla="*/ 235 h 286"/>
                  <a:gd name="T60" fmla="*/ 38 w 319"/>
                  <a:gd name="T61" fmla="*/ 265 h 286"/>
                  <a:gd name="T62" fmla="*/ 38 w 319"/>
                  <a:gd name="T63" fmla="*/ 285 h 286"/>
                  <a:gd name="T64" fmla="*/ 48 w 319"/>
                  <a:gd name="T65" fmla="*/ 260 h 286"/>
                  <a:gd name="T66" fmla="*/ 68 w 319"/>
                  <a:gd name="T67" fmla="*/ 248 h 286"/>
                  <a:gd name="T68" fmla="*/ 86 w 319"/>
                  <a:gd name="T69" fmla="*/ 241 h 286"/>
                  <a:gd name="T70" fmla="*/ 108 w 319"/>
                  <a:gd name="T71" fmla="*/ 236 h 286"/>
                  <a:gd name="T72" fmla="*/ 143 w 319"/>
                  <a:gd name="T73" fmla="*/ 229 h 286"/>
                  <a:gd name="T74" fmla="*/ 177 w 319"/>
                  <a:gd name="T75" fmla="*/ 228 h 286"/>
                  <a:gd name="T76" fmla="*/ 197 w 319"/>
                  <a:gd name="T77" fmla="*/ 228 h 286"/>
                  <a:gd name="T78" fmla="*/ 228 w 319"/>
                  <a:gd name="T79" fmla="*/ 230 h 286"/>
                  <a:gd name="T80" fmla="*/ 264 w 319"/>
                  <a:gd name="T81" fmla="*/ 237 h 286"/>
                  <a:gd name="T82" fmla="*/ 287 w 319"/>
                  <a:gd name="T83" fmla="*/ 246 h 286"/>
                  <a:gd name="T84" fmla="*/ 302 w 319"/>
                  <a:gd name="T85" fmla="*/ 255 h 286"/>
                  <a:gd name="T86" fmla="*/ 318 w 319"/>
                  <a:gd name="T87" fmla="*/ 26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3" name="Freeform 41"/>
              <p:cNvSpPr>
                <a:spLocks/>
              </p:cNvSpPr>
              <p:nvPr/>
            </p:nvSpPr>
            <p:spPr bwMode="ltGray">
              <a:xfrm>
                <a:off x="5049" y="1394"/>
                <a:ext cx="551" cy="335"/>
              </a:xfrm>
              <a:custGeom>
                <a:avLst/>
                <a:gdLst>
                  <a:gd name="T0" fmla="*/ 534 w 551"/>
                  <a:gd name="T1" fmla="*/ 48 h 335"/>
                  <a:gd name="T2" fmla="*/ 550 w 551"/>
                  <a:gd name="T3" fmla="*/ 117 h 335"/>
                  <a:gd name="T4" fmla="*/ 540 w 551"/>
                  <a:gd name="T5" fmla="*/ 142 h 335"/>
                  <a:gd name="T6" fmla="*/ 517 w 551"/>
                  <a:gd name="T7" fmla="*/ 179 h 335"/>
                  <a:gd name="T8" fmla="*/ 493 w 551"/>
                  <a:gd name="T9" fmla="*/ 212 h 335"/>
                  <a:gd name="T10" fmla="*/ 465 w 551"/>
                  <a:gd name="T11" fmla="*/ 239 h 335"/>
                  <a:gd name="T12" fmla="*/ 430 w 551"/>
                  <a:gd name="T13" fmla="*/ 267 h 335"/>
                  <a:gd name="T14" fmla="*/ 397 w 551"/>
                  <a:gd name="T15" fmla="*/ 286 h 335"/>
                  <a:gd name="T16" fmla="*/ 361 w 551"/>
                  <a:gd name="T17" fmla="*/ 304 h 335"/>
                  <a:gd name="T18" fmla="*/ 315 w 551"/>
                  <a:gd name="T19" fmla="*/ 320 h 335"/>
                  <a:gd name="T20" fmla="*/ 280 w 551"/>
                  <a:gd name="T21" fmla="*/ 328 h 335"/>
                  <a:gd name="T22" fmla="*/ 238 w 551"/>
                  <a:gd name="T23" fmla="*/ 334 h 335"/>
                  <a:gd name="T24" fmla="*/ 199 w 551"/>
                  <a:gd name="T25" fmla="*/ 334 h 335"/>
                  <a:gd name="T26" fmla="*/ 157 w 551"/>
                  <a:gd name="T27" fmla="*/ 329 h 335"/>
                  <a:gd name="T28" fmla="*/ 114 w 551"/>
                  <a:gd name="T29" fmla="*/ 317 h 335"/>
                  <a:gd name="T30" fmla="*/ 75 w 551"/>
                  <a:gd name="T31" fmla="*/ 298 h 335"/>
                  <a:gd name="T32" fmla="*/ 52 w 551"/>
                  <a:gd name="T33" fmla="*/ 282 h 335"/>
                  <a:gd name="T34" fmla="*/ 24 w 551"/>
                  <a:gd name="T35" fmla="*/ 258 h 335"/>
                  <a:gd name="T36" fmla="*/ 9 w 551"/>
                  <a:gd name="T37" fmla="*/ 238 h 335"/>
                  <a:gd name="T38" fmla="*/ 0 w 551"/>
                  <a:gd name="T39" fmla="*/ 222 h 335"/>
                  <a:gd name="T40" fmla="*/ 0 w 551"/>
                  <a:gd name="T41" fmla="*/ 204 h 335"/>
                  <a:gd name="T42" fmla="*/ 6 w 551"/>
                  <a:gd name="T43" fmla="*/ 182 h 335"/>
                  <a:gd name="T44" fmla="*/ 18 w 551"/>
                  <a:gd name="T45" fmla="*/ 166 h 335"/>
                  <a:gd name="T46" fmla="*/ 27 w 551"/>
                  <a:gd name="T47" fmla="*/ 131 h 335"/>
                  <a:gd name="T48" fmla="*/ 31 w 551"/>
                  <a:gd name="T49" fmla="*/ 112 h 335"/>
                  <a:gd name="T50" fmla="*/ 283 w 551"/>
                  <a:gd name="T51" fmla="*/ 128 h 335"/>
                  <a:gd name="T52" fmla="*/ 316 w 551"/>
                  <a:gd name="T53" fmla="*/ 122 h 335"/>
                  <a:gd name="T54" fmla="*/ 357 w 551"/>
                  <a:gd name="T55" fmla="*/ 109 h 335"/>
                  <a:gd name="T56" fmla="*/ 388 w 551"/>
                  <a:gd name="T57" fmla="*/ 93 h 335"/>
                  <a:gd name="T58" fmla="*/ 421 w 551"/>
                  <a:gd name="T59" fmla="*/ 73 h 335"/>
                  <a:gd name="T60" fmla="*/ 453 w 551"/>
                  <a:gd name="T61" fmla="*/ 44 h 335"/>
                  <a:gd name="T62" fmla="*/ 472 w 551"/>
                  <a:gd name="T63" fmla="*/ 19 h 335"/>
                  <a:gd name="T64" fmla="*/ 486 w 551"/>
                  <a:gd name="T65" fmla="*/ 0 h 335"/>
                  <a:gd name="T66" fmla="*/ 534 w 551"/>
                  <a:gd name="T67" fmla="*/ 4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4" name="Freeform 42"/>
              <p:cNvSpPr>
                <a:spLocks/>
              </p:cNvSpPr>
              <p:nvPr/>
            </p:nvSpPr>
            <p:spPr bwMode="ltGray">
              <a:xfrm>
                <a:off x="5145" y="976"/>
                <a:ext cx="475" cy="552"/>
              </a:xfrm>
              <a:custGeom>
                <a:avLst/>
                <a:gdLst>
                  <a:gd name="T0" fmla="*/ 0 w 475"/>
                  <a:gd name="T1" fmla="*/ 0 h 552"/>
                  <a:gd name="T2" fmla="*/ 0 w 475"/>
                  <a:gd name="T3" fmla="*/ 294 h 552"/>
                  <a:gd name="T4" fmla="*/ 28 w 475"/>
                  <a:gd name="T5" fmla="*/ 291 h 552"/>
                  <a:gd name="T6" fmla="*/ 63 w 475"/>
                  <a:gd name="T7" fmla="*/ 293 h 552"/>
                  <a:gd name="T8" fmla="*/ 121 w 475"/>
                  <a:gd name="T9" fmla="*/ 299 h 552"/>
                  <a:gd name="T10" fmla="*/ 178 w 475"/>
                  <a:gd name="T11" fmla="*/ 310 h 552"/>
                  <a:gd name="T12" fmla="*/ 231 w 475"/>
                  <a:gd name="T13" fmla="*/ 323 h 552"/>
                  <a:gd name="T14" fmla="*/ 274 w 475"/>
                  <a:gd name="T15" fmla="*/ 339 h 552"/>
                  <a:gd name="T16" fmla="*/ 325 w 475"/>
                  <a:gd name="T17" fmla="*/ 364 h 552"/>
                  <a:gd name="T18" fmla="*/ 364 w 475"/>
                  <a:gd name="T19" fmla="*/ 390 h 552"/>
                  <a:gd name="T20" fmla="*/ 393 w 475"/>
                  <a:gd name="T21" fmla="*/ 415 h 552"/>
                  <a:gd name="T22" fmla="*/ 414 w 475"/>
                  <a:gd name="T23" fmla="*/ 439 h 552"/>
                  <a:gd name="T24" fmla="*/ 427 w 475"/>
                  <a:gd name="T25" fmla="*/ 461 h 552"/>
                  <a:gd name="T26" fmla="*/ 439 w 475"/>
                  <a:gd name="T27" fmla="*/ 488 h 552"/>
                  <a:gd name="T28" fmla="*/ 444 w 475"/>
                  <a:gd name="T29" fmla="*/ 513 h 552"/>
                  <a:gd name="T30" fmla="*/ 451 w 475"/>
                  <a:gd name="T31" fmla="*/ 551 h 552"/>
                  <a:gd name="T32" fmla="*/ 457 w 475"/>
                  <a:gd name="T33" fmla="*/ 518 h 552"/>
                  <a:gd name="T34" fmla="*/ 466 w 475"/>
                  <a:gd name="T35" fmla="*/ 481 h 552"/>
                  <a:gd name="T36" fmla="*/ 469 w 475"/>
                  <a:gd name="T37" fmla="*/ 453 h 552"/>
                  <a:gd name="T38" fmla="*/ 474 w 475"/>
                  <a:gd name="T39" fmla="*/ 420 h 552"/>
                  <a:gd name="T40" fmla="*/ 472 w 475"/>
                  <a:gd name="T41" fmla="*/ 393 h 552"/>
                  <a:gd name="T42" fmla="*/ 466 w 475"/>
                  <a:gd name="T43" fmla="*/ 361 h 552"/>
                  <a:gd name="T44" fmla="*/ 459 w 475"/>
                  <a:gd name="T45" fmla="*/ 317 h 552"/>
                  <a:gd name="T46" fmla="*/ 444 w 475"/>
                  <a:gd name="T47" fmla="*/ 279 h 552"/>
                  <a:gd name="T48" fmla="*/ 424 w 475"/>
                  <a:gd name="T49" fmla="*/ 238 h 552"/>
                  <a:gd name="T50" fmla="*/ 399 w 475"/>
                  <a:gd name="T51" fmla="*/ 196 h 552"/>
                  <a:gd name="T52" fmla="*/ 363 w 475"/>
                  <a:gd name="T53" fmla="*/ 152 h 552"/>
                  <a:gd name="T54" fmla="*/ 322 w 475"/>
                  <a:gd name="T55" fmla="*/ 116 h 552"/>
                  <a:gd name="T56" fmla="*/ 286 w 475"/>
                  <a:gd name="T57" fmla="*/ 87 h 552"/>
                  <a:gd name="T58" fmla="*/ 241 w 475"/>
                  <a:gd name="T59" fmla="*/ 60 h 552"/>
                  <a:gd name="T60" fmla="*/ 195 w 475"/>
                  <a:gd name="T61" fmla="*/ 40 h 552"/>
                  <a:gd name="T62" fmla="*/ 141 w 475"/>
                  <a:gd name="T63" fmla="*/ 21 h 552"/>
                  <a:gd name="T64" fmla="*/ 94 w 475"/>
                  <a:gd name="T65" fmla="*/ 10 h 552"/>
                  <a:gd name="T66" fmla="*/ 39 w 475"/>
                  <a:gd name="T67" fmla="*/ 3 h 552"/>
                  <a:gd name="T68" fmla="*/ 0 w 475"/>
                  <a:gd name="T69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" name="Freeform 43"/>
              <p:cNvSpPr>
                <a:spLocks/>
              </p:cNvSpPr>
              <p:nvPr/>
            </p:nvSpPr>
            <p:spPr bwMode="ltGray">
              <a:xfrm>
                <a:off x="5176" y="1543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" name="Freeform 44"/>
              <p:cNvSpPr>
                <a:spLocks/>
              </p:cNvSpPr>
              <p:nvPr/>
            </p:nvSpPr>
            <p:spPr bwMode="ltGray">
              <a:xfrm>
                <a:off x="5172" y="1556"/>
                <a:ext cx="88" cy="74"/>
              </a:xfrm>
              <a:custGeom>
                <a:avLst/>
                <a:gdLst>
                  <a:gd name="T0" fmla="*/ 0 w 88"/>
                  <a:gd name="T1" fmla="*/ 68 h 74"/>
                  <a:gd name="T2" fmla="*/ 11 w 88"/>
                  <a:gd name="T3" fmla="*/ 0 h 74"/>
                  <a:gd name="T4" fmla="*/ 54 w 88"/>
                  <a:gd name="T5" fmla="*/ 5 h 74"/>
                  <a:gd name="T6" fmla="*/ 87 w 88"/>
                  <a:gd name="T7" fmla="*/ 9 h 74"/>
                  <a:gd name="T8" fmla="*/ 78 w 88"/>
                  <a:gd name="T9" fmla="*/ 73 h 74"/>
                  <a:gd name="T10" fmla="*/ 75 w 88"/>
                  <a:gd name="T11" fmla="*/ 58 h 74"/>
                  <a:gd name="T12" fmla="*/ 65 w 88"/>
                  <a:gd name="T13" fmla="*/ 47 h 74"/>
                  <a:gd name="T14" fmla="*/ 47 w 88"/>
                  <a:gd name="T15" fmla="*/ 44 h 74"/>
                  <a:gd name="T16" fmla="*/ 27 w 88"/>
                  <a:gd name="T17" fmla="*/ 45 h 74"/>
                  <a:gd name="T18" fmla="*/ 11 w 88"/>
                  <a:gd name="T19" fmla="*/ 52 h 74"/>
                  <a:gd name="T20" fmla="*/ 0 w 88"/>
                  <a:gd name="T21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" name="Freeform 45"/>
              <p:cNvSpPr>
                <a:spLocks/>
              </p:cNvSpPr>
              <p:nvPr/>
            </p:nvSpPr>
            <p:spPr bwMode="ltGray">
              <a:xfrm>
                <a:off x="5049" y="1336"/>
                <a:ext cx="319" cy="286"/>
              </a:xfrm>
              <a:custGeom>
                <a:avLst/>
                <a:gdLst>
                  <a:gd name="T0" fmla="*/ 1 w 319"/>
                  <a:gd name="T1" fmla="*/ 275 h 286"/>
                  <a:gd name="T2" fmla="*/ 3 w 319"/>
                  <a:gd name="T3" fmla="*/ 254 h 286"/>
                  <a:gd name="T4" fmla="*/ 12 w 319"/>
                  <a:gd name="T5" fmla="*/ 235 h 286"/>
                  <a:gd name="T6" fmla="*/ 19 w 319"/>
                  <a:gd name="T7" fmla="*/ 219 h 286"/>
                  <a:gd name="T8" fmla="*/ 24 w 319"/>
                  <a:gd name="T9" fmla="*/ 194 h 286"/>
                  <a:gd name="T10" fmla="*/ 30 w 319"/>
                  <a:gd name="T11" fmla="*/ 161 h 286"/>
                  <a:gd name="T12" fmla="*/ 34 w 319"/>
                  <a:gd name="T13" fmla="*/ 126 h 286"/>
                  <a:gd name="T14" fmla="*/ 37 w 319"/>
                  <a:gd name="T15" fmla="*/ 94 h 286"/>
                  <a:gd name="T16" fmla="*/ 39 w 319"/>
                  <a:gd name="T17" fmla="*/ 67 h 286"/>
                  <a:gd name="T18" fmla="*/ 40 w 319"/>
                  <a:gd name="T19" fmla="*/ 43 h 286"/>
                  <a:gd name="T20" fmla="*/ 48 w 319"/>
                  <a:gd name="T21" fmla="*/ 29 h 286"/>
                  <a:gd name="T22" fmla="*/ 63 w 319"/>
                  <a:gd name="T23" fmla="*/ 16 h 286"/>
                  <a:gd name="T24" fmla="*/ 78 w 319"/>
                  <a:gd name="T25" fmla="*/ 9 h 286"/>
                  <a:gd name="T26" fmla="*/ 102 w 319"/>
                  <a:gd name="T27" fmla="*/ 2 h 286"/>
                  <a:gd name="T28" fmla="*/ 129 w 319"/>
                  <a:gd name="T29" fmla="*/ 0 h 286"/>
                  <a:gd name="T30" fmla="*/ 171 w 319"/>
                  <a:gd name="T31" fmla="*/ 0 h 286"/>
                  <a:gd name="T32" fmla="*/ 208 w 319"/>
                  <a:gd name="T33" fmla="*/ 2 h 286"/>
                  <a:gd name="T34" fmla="*/ 244 w 319"/>
                  <a:gd name="T35" fmla="*/ 9 h 286"/>
                  <a:gd name="T36" fmla="*/ 277 w 319"/>
                  <a:gd name="T37" fmla="*/ 21 h 286"/>
                  <a:gd name="T38" fmla="*/ 298 w 319"/>
                  <a:gd name="T39" fmla="*/ 35 h 286"/>
                  <a:gd name="T40" fmla="*/ 310 w 319"/>
                  <a:gd name="T41" fmla="*/ 47 h 286"/>
                  <a:gd name="T42" fmla="*/ 318 w 319"/>
                  <a:gd name="T43" fmla="*/ 61 h 286"/>
                  <a:gd name="T44" fmla="*/ 316 w 319"/>
                  <a:gd name="T45" fmla="*/ 75 h 286"/>
                  <a:gd name="T46" fmla="*/ 313 w 319"/>
                  <a:gd name="T47" fmla="*/ 89 h 286"/>
                  <a:gd name="T48" fmla="*/ 303 w 319"/>
                  <a:gd name="T49" fmla="*/ 104 h 286"/>
                  <a:gd name="T50" fmla="*/ 295 w 319"/>
                  <a:gd name="T51" fmla="*/ 123 h 286"/>
                  <a:gd name="T52" fmla="*/ 291 w 319"/>
                  <a:gd name="T53" fmla="*/ 149 h 286"/>
                  <a:gd name="T54" fmla="*/ 288 w 319"/>
                  <a:gd name="T55" fmla="*/ 176 h 286"/>
                  <a:gd name="T56" fmla="*/ 283 w 319"/>
                  <a:gd name="T57" fmla="*/ 200 h 286"/>
                  <a:gd name="T58" fmla="*/ 282 w 319"/>
                  <a:gd name="T59" fmla="*/ 235 h 286"/>
                  <a:gd name="T60" fmla="*/ 280 w 319"/>
                  <a:gd name="T61" fmla="*/ 265 h 286"/>
                  <a:gd name="T62" fmla="*/ 280 w 319"/>
                  <a:gd name="T63" fmla="*/ 285 h 286"/>
                  <a:gd name="T64" fmla="*/ 270 w 319"/>
                  <a:gd name="T65" fmla="*/ 260 h 286"/>
                  <a:gd name="T66" fmla="*/ 250 w 319"/>
                  <a:gd name="T67" fmla="*/ 248 h 286"/>
                  <a:gd name="T68" fmla="*/ 232 w 319"/>
                  <a:gd name="T69" fmla="*/ 241 h 286"/>
                  <a:gd name="T70" fmla="*/ 210 w 319"/>
                  <a:gd name="T71" fmla="*/ 236 h 286"/>
                  <a:gd name="T72" fmla="*/ 175 w 319"/>
                  <a:gd name="T73" fmla="*/ 229 h 286"/>
                  <a:gd name="T74" fmla="*/ 141 w 319"/>
                  <a:gd name="T75" fmla="*/ 228 h 286"/>
                  <a:gd name="T76" fmla="*/ 121 w 319"/>
                  <a:gd name="T77" fmla="*/ 228 h 286"/>
                  <a:gd name="T78" fmla="*/ 90 w 319"/>
                  <a:gd name="T79" fmla="*/ 230 h 286"/>
                  <a:gd name="T80" fmla="*/ 54 w 319"/>
                  <a:gd name="T81" fmla="*/ 237 h 286"/>
                  <a:gd name="T82" fmla="*/ 31 w 319"/>
                  <a:gd name="T83" fmla="*/ 246 h 286"/>
                  <a:gd name="T84" fmla="*/ 16 w 319"/>
                  <a:gd name="T85" fmla="*/ 255 h 286"/>
                  <a:gd name="T86" fmla="*/ 0 w 319"/>
                  <a:gd name="T87" fmla="*/ 26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" name="Freeform 46"/>
              <p:cNvSpPr>
                <a:spLocks/>
              </p:cNvSpPr>
              <p:nvPr/>
            </p:nvSpPr>
            <p:spPr bwMode="ltGray">
              <a:xfrm>
                <a:off x="4319" y="976"/>
                <a:ext cx="832" cy="420"/>
              </a:xfrm>
              <a:custGeom>
                <a:avLst/>
                <a:gdLst>
                  <a:gd name="T0" fmla="*/ 0 w 832"/>
                  <a:gd name="T1" fmla="*/ 0 h 420"/>
                  <a:gd name="T2" fmla="*/ 0 w 832"/>
                  <a:gd name="T3" fmla="*/ 356 h 420"/>
                  <a:gd name="T4" fmla="*/ 84 w 832"/>
                  <a:gd name="T5" fmla="*/ 374 h 420"/>
                  <a:gd name="T6" fmla="*/ 153 w 832"/>
                  <a:gd name="T7" fmla="*/ 393 h 420"/>
                  <a:gd name="T8" fmla="*/ 210 w 832"/>
                  <a:gd name="T9" fmla="*/ 404 h 420"/>
                  <a:gd name="T10" fmla="*/ 258 w 832"/>
                  <a:gd name="T11" fmla="*/ 410 h 420"/>
                  <a:gd name="T12" fmla="*/ 312 w 832"/>
                  <a:gd name="T13" fmla="*/ 416 h 420"/>
                  <a:gd name="T14" fmla="*/ 402 w 832"/>
                  <a:gd name="T15" fmla="*/ 419 h 420"/>
                  <a:gd name="T16" fmla="*/ 485 w 832"/>
                  <a:gd name="T17" fmla="*/ 412 h 420"/>
                  <a:gd name="T18" fmla="*/ 570 w 832"/>
                  <a:gd name="T19" fmla="*/ 399 h 420"/>
                  <a:gd name="T20" fmla="*/ 652 w 832"/>
                  <a:gd name="T21" fmla="*/ 377 h 420"/>
                  <a:gd name="T22" fmla="*/ 724 w 832"/>
                  <a:gd name="T23" fmla="*/ 347 h 420"/>
                  <a:gd name="T24" fmla="*/ 784 w 832"/>
                  <a:gd name="T25" fmla="*/ 306 h 420"/>
                  <a:gd name="T26" fmla="*/ 829 w 832"/>
                  <a:gd name="T27" fmla="*/ 291 h 420"/>
                  <a:gd name="T28" fmla="*/ 831 w 832"/>
                  <a:gd name="T29" fmla="*/ 2 h 420"/>
                  <a:gd name="T30" fmla="*/ 786 w 832"/>
                  <a:gd name="T31" fmla="*/ 9 h 420"/>
                  <a:gd name="T32" fmla="*/ 726 w 832"/>
                  <a:gd name="T33" fmla="*/ 29 h 420"/>
                  <a:gd name="T34" fmla="*/ 654 w 832"/>
                  <a:gd name="T35" fmla="*/ 55 h 420"/>
                  <a:gd name="T36" fmla="*/ 585 w 832"/>
                  <a:gd name="T37" fmla="*/ 70 h 420"/>
                  <a:gd name="T38" fmla="*/ 515 w 832"/>
                  <a:gd name="T39" fmla="*/ 78 h 420"/>
                  <a:gd name="T40" fmla="*/ 468 w 832"/>
                  <a:gd name="T41" fmla="*/ 82 h 420"/>
                  <a:gd name="T42" fmla="*/ 428 w 832"/>
                  <a:gd name="T43" fmla="*/ 84 h 420"/>
                  <a:gd name="T44" fmla="*/ 358 w 832"/>
                  <a:gd name="T45" fmla="*/ 84 h 420"/>
                  <a:gd name="T46" fmla="*/ 314 w 832"/>
                  <a:gd name="T47" fmla="*/ 81 h 420"/>
                  <a:gd name="T48" fmla="*/ 274 w 832"/>
                  <a:gd name="T49" fmla="*/ 76 h 420"/>
                  <a:gd name="T50" fmla="*/ 229 w 832"/>
                  <a:gd name="T51" fmla="*/ 73 h 420"/>
                  <a:gd name="T52" fmla="*/ 190 w 832"/>
                  <a:gd name="T53" fmla="*/ 66 h 420"/>
                  <a:gd name="T54" fmla="*/ 140 w 832"/>
                  <a:gd name="T55" fmla="*/ 57 h 420"/>
                  <a:gd name="T56" fmla="*/ 96 w 832"/>
                  <a:gd name="T57" fmla="*/ 44 h 420"/>
                  <a:gd name="T58" fmla="*/ 49 w 832"/>
                  <a:gd name="T59" fmla="*/ 24 h 420"/>
                  <a:gd name="T60" fmla="*/ 0 w 832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21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122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123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3124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25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09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016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95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29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71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004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73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81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22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20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80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r>
              <a:rPr lang="ru-RU" smtClean="0"/>
              <a:t>Вставка картинки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9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429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912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1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5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3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5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50AA219-6E45-4B94-AC59-0E27EE0EE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+mn-cs"/>
              </a:defRPr>
            </a:lvl1pPr>
          </a:lstStyle>
          <a:p>
            <a:endParaRPr lang="ru-RU" alt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endParaRPr lang="ru-RU" alt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fld id="{151F4599-325B-4AA8-9BDD-D3F4E489F1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" name="Group 48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hidden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30" name="Group 6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5301" y="-11"/>
                <a:ext cx="241" cy="4284"/>
              </a:xfrm>
              <a:custGeom>
                <a:avLst/>
                <a:gdLst>
                  <a:gd name="T0" fmla="*/ 0 w 241"/>
                  <a:gd name="T1" fmla="*/ 4234 h 4284"/>
                  <a:gd name="T2" fmla="*/ 0 w 241"/>
                  <a:gd name="T3" fmla="*/ 0 h 4284"/>
                  <a:gd name="T4" fmla="*/ 240 w 241"/>
                  <a:gd name="T5" fmla="*/ 0 h 4284"/>
                  <a:gd name="T6" fmla="*/ 240 w 241"/>
                  <a:gd name="T7" fmla="*/ 4234 h 4284"/>
                  <a:gd name="T8" fmla="*/ 192 w 241"/>
                  <a:gd name="T9" fmla="*/ 4283 h 4284"/>
                  <a:gd name="T10" fmla="*/ 144 w 241"/>
                  <a:gd name="T11" fmla="*/ 4281 h 4284"/>
                  <a:gd name="T12" fmla="*/ 112 w 241"/>
                  <a:gd name="T13" fmla="*/ 4281 h 4284"/>
                  <a:gd name="T14" fmla="*/ 49 w 241"/>
                  <a:gd name="T15" fmla="*/ 4281 h 4284"/>
                  <a:gd name="T16" fmla="*/ 0 w 241"/>
                  <a:gd name="T17" fmla="*/ 4234 h 4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5541" y="-11"/>
                <a:ext cx="241" cy="4284"/>
              </a:xfrm>
              <a:custGeom>
                <a:avLst/>
                <a:gdLst>
                  <a:gd name="T0" fmla="*/ 0 w 241"/>
                  <a:gd name="T1" fmla="*/ 4234 h 4284"/>
                  <a:gd name="T2" fmla="*/ 0 w 241"/>
                  <a:gd name="T3" fmla="*/ 0 h 4284"/>
                  <a:gd name="T4" fmla="*/ 240 w 241"/>
                  <a:gd name="T5" fmla="*/ 0 h 4284"/>
                  <a:gd name="T6" fmla="*/ 240 w 241"/>
                  <a:gd name="T7" fmla="*/ 4234 h 4284"/>
                  <a:gd name="T8" fmla="*/ 192 w 241"/>
                  <a:gd name="T9" fmla="*/ 4283 h 4284"/>
                  <a:gd name="T10" fmla="*/ 144 w 241"/>
                  <a:gd name="T11" fmla="*/ 4281 h 4284"/>
                  <a:gd name="T12" fmla="*/ 112 w 241"/>
                  <a:gd name="T13" fmla="*/ 4281 h 4284"/>
                  <a:gd name="T14" fmla="*/ 49 w 241"/>
                  <a:gd name="T15" fmla="*/ 4281 h 4284"/>
                  <a:gd name="T16" fmla="*/ 0 w 241"/>
                  <a:gd name="T17" fmla="*/ 4234 h 4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" name="Group 9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0" y="0"/>
                <a:ext cx="241" cy="4273"/>
              </a:xfrm>
              <a:custGeom>
                <a:avLst/>
                <a:gdLst>
                  <a:gd name="T0" fmla="*/ 0 w 241"/>
                  <a:gd name="T1" fmla="*/ 4223 h 4273"/>
                  <a:gd name="T2" fmla="*/ 0 w 241"/>
                  <a:gd name="T3" fmla="*/ 0 h 4273"/>
                  <a:gd name="T4" fmla="*/ 240 w 241"/>
                  <a:gd name="T5" fmla="*/ 0 h 4273"/>
                  <a:gd name="T6" fmla="*/ 240 w 241"/>
                  <a:gd name="T7" fmla="*/ 4223 h 4273"/>
                  <a:gd name="T8" fmla="*/ 192 w 241"/>
                  <a:gd name="T9" fmla="*/ 4272 h 4273"/>
                  <a:gd name="T10" fmla="*/ 144 w 241"/>
                  <a:gd name="T11" fmla="*/ 4270 h 4273"/>
                  <a:gd name="T12" fmla="*/ 112 w 241"/>
                  <a:gd name="T13" fmla="*/ 4270 h 4273"/>
                  <a:gd name="T14" fmla="*/ 49 w 241"/>
                  <a:gd name="T15" fmla="*/ 4270 h 4273"/>
                  <a:gd name="T16" fmla="*/ 0 w 241"/>
                  <a:gd name="T17" fmla="*/ 4223 h 4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240" y="0"/>
                <a:ext cx="241" cy="4273"/>
              </a:xfrm>
              <a:custGeom>
                <a:avLst/>
                <a:gdLst>
                  <a:gd name="T0" fmla="*/ 0 w 241"/>
                  <a:gd name="T1" fmla="*/ 4223 h 4273"/>
                  <a:gd name="T2" fmla="*/ 0 w 241"/>
                  <a:gd name="T3" fmla="*/ 0 h 4273"/>
                  <a:gd name="T4" fmla="*/ 240 w 241"/>
                  <a:gd name="T5" fmla="*/ 0 h 4273"/>
                  <a:gd name="T6" fmla="*/ 240 w 241"/>
                  <a:gd name="T7" fmla="*/ 4223 h 4273"/>
                  <a:gd name="T8" fmla="*/ 192 w 241"/>
                  <a:gd name="T9" fmla="*/ 4272 h 4273"/>
                  <a:gd name="T10" fmla="*/ 144 w 241"/>
                  <a:gd name="T11" fmla="*/ 4270 h 4273"/>
                  <a:gd name="T12" fmla="*/ 112 w 241"/>
                  <a:gd name="T13" fmla="*/ 4270 h 4273"/>
                  <a:gd name="T14" fmla="*/ 49 w 241"/>
                  <a:gd name="T15" fmla="*/ 4270 h 4273"/>
                  <a:gd name="T16" fmla="*/ 0 w 241"/>
                  <a:gd name="T17" fmla="*/ 4223 h 4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71" name="Group 47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5269" y="734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5265" y="746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6" name="Freeform 12"/>
                <p:cNvSpPr>
                  <a:spLocks/>
                </p:cNvSpPr>
                <p:nvPr/>
              </p:nvSpPr>
              <p:spPr bwMode="ltGray">
                <a:xfrm>
                  <a:off x="475" y="725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7" name="Freeform 13"/>
                <p:cNvSpPr>
                  <a:spLocks/>
                </p:cNvSpPr>
                <p:nvPr/>
              </p:nvSpPr>
              <p:spPr bwMode="ltGray">
                <a:xfrm>
                  <a:off x="547" y="738"/>
                  <a:ext cx="88" cy="75"/>
                </a:xfrm>
                <a:custGeom>
                  <a:avLst/>
                  <a:gdLst>
                    <a:gd name="T0" fmla="*/ 87 w 88"/>
                    <a:gd name="T1" fmla="*/ 68 h 75"/>
                    <a:gd name="T2" fmla="*/ 76 w 88"/>
                    <a:gd name="T3" fmla="*/ 0 h 75"/>
                    <a:gd name="T4" fmla="*/ 33 w 88"/>
                    <a:gd name="T5" fmla="*/ 5 h 75"/>
                    <a:gd name="T6" fmla="*/ 0 w 88"/>
                    <a:gd name="T7" fmla="*/ 9 h 75"/>
                    <a:gd name="T8" fmla="*/ 9 w 88"/>
                    <a:gd name="T9" fmla="*/ 74 h 75"/>
                    <a:gd name="T10" fmla="*/ 12 w 88"/>
                    <a:gd name="T11" fmla="*/ 58 h 75"/>
                    <a:gd name="T12" fmla="*/ 22 w 88"/>
                    <a:gd name="T13" fmla="*/ 47 h 75"/>
                    <a:gd name="T14" fmla="*/ 40 w 88"/>
                    <a:gd name="T15" fmla="*/ 44 h 75"/>
                    <a:gd name="T16" fmla="*/ 60 w 88"/>
                    <a:gd name="T17" fmla="*/ 45 h 75"/>
                    <a:gd name="T18" fmla="*/ 76 w 88"/>
                    <a:gd name="T19" fmla="*/ 52 h 75"/>
                    <a:gd name="T20" fmla="*/ 87 w 88"/>
                    <a:gd name="T21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ltGray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9" name="Freeform 15"/>
                <p:cNvSpPr>
                  <a:spLocks/>
                </p:cNvSpPr>
                <p:nvPr/>
              </p:nvSpPr>
              <p:spPr bwMode="ltGray">
                <a:xfrm>
                  <a:off x="1408" y="22"/>
                  <a:ext cx="2967" cy="457"/>
                </a:xfrm>
                <a:custGeom>
                  <a:avLst/>
                  <a:gdLst>
                    <a:gd name="T0" fmla="*/ 0 w 2967"/>
                    <a:gd name="T1" fmla="*/ 122 h 457"/>
                    <a:gd name="T2" fmla="*/ 207 w 2967"/>
                    <a:gd name="T3" fmla="*/ 78 h 457"/>
                    <a:gd name="T4" fmla="*/ 442 w 2967"/>
                    <a:gd name="T5" fmla="*/ 48 h 457"/>
                    <a:gd name="T6" fmla="*/ 640 w 2967"/>
                    <a:gd name="T7" fmla="*/ 32 h 457"/>
                    <a:gd name="T8" fmla="*/ 897 w 2967"/>
                    <a:gd name="T9" fmla="*/ 16 h 457"/>
                    <a:gd name="T10" fmla="*/ 1215 w 2967"/>
                    <a:gd name="T11" fmla="*/ 2 h 457"/>
                    <a:gd name="T12" fmla="*/ 1392 w 2967"/>
                    <a:gd name="T13" fmla="*/ 0 h 457"/>
                    <a:gd name="T14" fmla="*/ 1710 w 2967"/>
                    <a:gd name="T15" fmla="*/ 0 h 457"/>
                    <a:gd name="T16" fmla="*/ 1997 w 2967"/>
                    <a:gd name="T17" fmla="*/ 10 h 457"/>
                    <a:gd name="T18" fmla="*/ 2258 w 2967"/>
                    <a:gd name="T19" fmla="*/ 21 h 457"/>
                    <a:gd name="T20" fmla="*/ 2493 w 2967"/>
                    <a:gd name="T21" fmla="*/ 38 h 457"/>
                    <a:gd name="T22" fmla="*/ 2674 w 2967"/>
                    <a:gd name="T23" fmla="*/ 54 h 457"/>
                    <a:gd name="T24" fmla="*/ 2828 w 2967"/>
                    <a:gd name="T25" fmla="*/ 73 h 457"/>
                    <a:gd name="T26" fmla="*/ 2966 w 2967"/>
                    <a:gd name="T27" fmla="*/ 92 h 457"/>
                    <a:gd name="T28" fmla="*/ 2966 w 2967"/>
                    <a:gd name="T29" fmla="*/ 456 h 457"/>
                    <a:gd name="T30" fmla="*/ 2833 w 2967"/>
                    <a:gd name="T31" fmla="*/ 434 h 457"/>
                    <a:gd name="T32" fmla="*/ 2563 w 2967"/>
                    <a:gd name="T33" fmla="*/ 399 h 457"/>
                    <a:gd name="T34" fmla="*/ 2382 w 2967"/>
                    <a:gd name="T35" fmla="*/ 382 h 457"/>
                    <a:gd name="T36" fmla="*/ 2134 w 2967"/>
                    <a:gd name="T37" fmla="*/ 366 h 457"/>
                    <a:gd name="T38" fmla="*/ 1944 w 2967"/>
                    <a:gd name="T39" fmla="*/ 358 h 457"/>
                    <a:gd name="T40" fmla="*/ 1746 w 2967"/>
                    <a:gd name="T41" fmla="*/ 350 h 457"/>
                    <a:gd name="T42" fmla="*/ 1529 w 2967"/>
                    <a:gd name="T43" fmla="*/ 350 h 457"/>
                    <a:gd name="T44" fmla="*/ 1295 w 2967"/>
                    <a:gd name="T45" fmla="*/ 350 h 457"/>
                    <a:gd name="T46" fmla="*/ 1047 w 2967"/>
                    <a:gd name="T47" fmla="*/ 355 h 457"/>
                    <a:gd name="T48" fmla="*/ 853 w 2967"/>
                    <a:gd name="T49" fmla="*/ 363 h 457"/>
                    <a:gd name="T50" fmla="*/ 654 w 2967"/>
                    <a:gd name="T51" fmla="*/ 374 h 457"/>
                    <a:gd name="T52" fmla="*/ 468 w 2967"/>
                    <a:gd name="T53" fmla="*/ 388 h 457"/>
                    <a:gd name="T54" fmla="*/ 296 w 2967"/>
                    <a:gd name="T55" fmla="*/ 404 h 457"/>
                    <a:gd name="T56" fmla="*/ 150 w 2967"/>
                    <a:gd name="T57" fmla="*/ 423 h 457"/>
                    <a:gd name="T58" fmla="*/ 13 w 2967"/>
                    <a:gd name="T59" fmla="*/ 445 h 457"/>
                    <a:gd name="T60" fmla="*/ 0 w 2967"/>
                    <a:gd name="T61" fmla="*/ 122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0" name="Freeform 16"/>
                <p:cNvSpPr>
                  <a:spLocks/>
                </p:cNvSpPr>
                <p:nvPr/>
              </p:nvSpPr>
              <p:spPr bwMode="ltGray">
                <a:xfrm>
                  <a:off x="607" y="118"/>
                  <a:ext cx="823" cy="431"/>
                </a:xfrm>
                <a:custGeom>
                  <a:avLst/>
                  <a:gdLst>
                    <a:gd name="T0" fmla="*/ 815 w 823"/>
                    <a:gd name="T1" fmla="*/ 27 h 431"/>
                    <a:gd name="T2" fmla="*/ 822 w 823"/>
                    <a:gd name="T3" fmla="*/ 350 h 431"/>
                    <a:gd name="T4" fmla="*/ 746 w 823"/>
                    <a:gd name="T5" fmla="*/ 382 h 431"/>
                    <a:gd name="T6" fmla="*/ 676 w 823"/>
                    <a:gd name="T7" fmla="*/ 404 h 431"/>
                    <a:gd name="T8" fmla="*/ 619 w 823"/>
                    <a:gd name="T9" fmla="*/ 415 h 431"/>
                    <a:gd name="T10" fmla="*/ 571 w 823"/>
                    <a:gd name="T11" fmla="*/ 421 h 431"/>
                    <a:gd name="T12" fmla="*/ 517 w 823"/>
                    <a:gd name="T13" fmla="*/ 427 h 431"/>
                    <a:gd name="T14" fmla="*/ 427 w 823"/>
                    <a:gd name="T15" fmla="*/ 430 h 431"/>
                    <a:gd name="T16" fmla="*/ 344 w 823"/>
                    <a:gd name="T17" fmla="*/ 423 h 431"/>
                    <a:gd name="T18" fmla="*/ 259 w 823"/>
                    <a:gd name="T19" fmla="*/ 410 h 431"/>
                    <a:gd name="T20" fmla="*/ 177 w 823"/>
                    <a:gd name="T21" fmla="*/ 388 h 431"/>
                    <a:gd name="T22" fmla="*/ 105 w 823"/>
                    <a:gd name="T23" fmla="*/ 358 h 431"/>
                    <a:gd name="T24" fmla="*/ 41 w 823"/>
                    <a:gd name="T25" fmla="*/ 325 h 431"/>
                    <a:gd name="T26" fmla="*/ 0 w 823"/>
                    <a:gd name="T27" fmla="*/ 294 h 431"/>
                    <a:gd name="T28" fmla="*/ 0 w 823"/>
                    <a:gd name="T29" fmla="*/ 0 h 431"/>
                    <a:gd name="T30" fmla="*/ 46 w 823"/>
                    <a:gd name="T31" fmla="*/ 25 h 431"/>
                    <a:gd name="T32" fmla="*/ 105 w 823"/>
                    <a:gd name="T33" fmla="*/ 47 h 431"/>
                    <a:gd name="T34" fmla="*/ 175 w 823"/>
                    <a:gd name="T35" fmla="*/ 66 h 431"/>
                    <a:gd name="T36" fmla="*/ 244 w 823"/>
                    <a:gd name="T37" fmla="*/ 81 h 431"/>
                    <a:gd name="T38" fmla="*/ 314 w 823"/>
                    <a:gd name="T39" fmla="*/ 89 h 431"/>
                    <a:gd name="T40" fmla="*/ 361 w 823"/>
                    <a:gd name="T41" fmla="*/ 93 h 431"/>
                    <a:gd name="T42" fmla="*/ 401 w 823"/>
                    <a:gd name="T43" fmla="*/ 95 h 431"/>
                    <a:gd name="T44" fmla="*/ 471 w 823"/>
                    <a:gd name="T45" fmla="*/ 95 h 431"/>
                    <a:gd name="T46" fmla="*/ 515 w 823"/>
                    <a:gd name="T47" fmla="*/ 92 h 431"/>
                    <a:gd name="T48" fmla="*/ 555 w 823"/>
                    <a:gd name="T49" fmla="*/ 87 h 431"/>
                    <a:gd name="T50" fmla="*/ 600 w 823"/>
                    <a:gd name="T51" fmla="*/ 84 h 431"/>
                    <a:gd name="T52" fmla="*/ 640 w 823"/>
                    <a:gd name="T53" fmla="*/ 76 h 431"/>
                    <a:gd name="T54" fmla="*/ 689 w 823"/>
                    <a:gd name="T55" fmla="*/ 67 h 431"/>
                    <a:gd name="T56" fmla="*/ 733 w 823"/>
                    <a:gd name="T57" fmla="*/ 55 h 431"/>
                    <a:gd name="T58" fmla="*/ 777 w 823"/>
                    <a:gd name="T59" fmla="*/ 41 h 431"/>
                    <a:gd name="T60" fmla="*/ 815 w 823"/>
                    <a:gd name="T61" fmla="*/ 27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154" y="533"/>
                  <a:ext cx="551" cy="339"/>
                </a:xfrm>
                <a:custGeom>
                  <a:avLst/>
                  <a:gdLst>
                    <a:gd name="T0" fmla="*/ 16 w 551"/>
                    <a:gd name="T1" fmla="*/ 53 h 339"/>
                    <a:gd name="T2" fmla="*/ 0 w 551"/>
                    <a:gd name="T3" fmla="*/ 122 h 339"/>
                    <a:gd name="T4" fmla="*/ 10 w 551"/>
                    <a:gd name="T5" fmla="*/ 146 h 339"/>
                    <a:gd name="T6" fmla="*/ 33 w 551"/>
                    <a:gd name="T7" fmla="*/ 183 h 339"/>
                    <a:gd name="T8" fmla="*/ 57 w 551"/>
                    <a:gd name="T9" fmla="*/ 216 h 339"/>
                    <a:gd name="T10" fmla="*/ 85 w 551"/>
                    <a:gd name="T11" fmla="*/ 244 h 339"/>
                    <a:gd name="T12" fmla="*/ 120 w 551"/>
                    <a:gd name="T13" fmla="*/ 271 h 339"/>
                    <a:gd name="T14" fmla="*/ 153 w 551"/>
                    <a:gd name="T15" fmla="*/ 290 h 339"/>
                    <a:gd name="T16" fmla="*/ 189 w 551"/>
                    <a:gd name="T17" fmla="*/ 308 h 339"/>
                    <a:gd name="T18" fmla="*/ 235 w 551"/>
                    <a:gd name="T19" fmla="*/ 324 h 339"/>
                    <a:gd name="T20" fmla="*/ 270 w 551"/>
                    <a:gd name="T21" fmla="*/ 332 h 339"/>
                    <a:gd name="T22" fmla="*/ 312 w 551"/>
                    <a:gd name="T23" fmla="*/ 338 h 339"/>
                    <a:gd name="T24" fmla="*/ 351 w 551"/>
                    <a:gd name="T25" fmla="*/ 338 h 339"/>
                    <a:gd name="T26" fmla="*/ 393 w 551"/>
                    <a:gd name="T27" fmla="*/ 333 h 339"/>
                    <a:gd name="T28" fmla="*/ 436 w 551"/>
                    <a:gd name="T29" fmla="*/ 321 h 339"/>
                    <a:gd name="T30" fmla="*/ 475 w 551"/>
                    <a:gd name="T31" fmla="*/ 302 h 339"/>
                    <a:gd name="T32" fmla="*/ 498 w 551"/>
                    <a:gd name="T33" fmla="*/ 286 h 339"/>
                    <a:gd name="T34" fmla="*/ 526 w 551"/>
                    <a:gd name="T35" fmla="*/ 262 h 339"/>
                    <a:gd name="T36" fmla="*/ 541 w 551"/>
                    <a:gd name="T37" fmla="*/ 243 h 339"/>
                    <a:gd name="T38" fmla="*/ 550 w 551"/>
                    <a:gd name="T39" fmla="*/ 226 h 339"/>
                    <a:gd name="T40" fmla="*/ 550 w 551"/>
                    <a:gd name="T41" fmla="*/ 208 h 339"/>
                    <a:gd name="T42" fmla="*/ 544 w 551"/>
                    <a:gd name="T43" fmla="*/ 187 h 339"/>
                    <a:gd name="T44" fmla="*/ 532 w 551"/>
                    <a:gd name="T45" fmla="*/ 170 h 339"/>
                    <a:gd name="T46" fmla="*/ 523 w 551"/>
                    <a:gd name="T47" fmla="*/ 135 h 339"/>
                    <a:gd name="T48" fmla="*/ 519 w 551"/>
                    <a:gd name="T49" fmla="*/ 116 h 339"/>
                    <a:gd name="T50" fmla="*/ 267 w 551"/>
                    <a:gd name="T51" fmla="*/ 132 h 339"/>
                    <a:gd name="T52" fmla="*/ 234 w 551"/>
                    <a:gd name="T53" fmla="*/ 126 h 339"/>
                    <a:gd name="T54" fmla="*/ 193 w 551"/>
                    <a:gd name="T55" fmla="*/ 113 h 339"/>
                    <a:gd name="T56" fmla="*/ 162 w 551"/>
                    <a:gd name="T57" fmla="*/ 97 h 339"/>
                    <a:gd name="T58" fmla="*/ 129 w 551"/>
                    <a:gd name="T59" fmla="*/ 77 h 339"/>
                    <a:gd name="T60" fmla="*/ 97 w 551"/>
                    <a:gd name="T61" fmla="*/ 48 h 339"/>
                    <a:gd name="T62" fmla="*/ 78 w 551"/>
                    <a:gd name="T63" fmla="*/ 24 h 339"/>
                    <a:gd name="T64" fmla="*/ 60 w 551"/>
                    <a:gd name="T65" fmla="*/ 0 h 339"/>
                    <a:gd name="T66" fmla="*/ 16 w 551"/>
                    <a:gd name="T67" fmla="*/ 53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34" y="119"/>
                  <a:ext cx="475" cy="552"/>
                </a:xfrm>
                <a:custGeom>
                  <a:avLst/>
                  <a:gdLst>
                    <a:gd name="T0" fmla="*/ 474 w 475"/>
                    <a:gd name="T1" fmla="*/ 0 h 552"/>
                    <a:gd name="T2" fmla="*/ 474 w 475"/>
                    <a:gd name="T3" fmla="*/ 294 h 552"/>
                    <a:gd name="T4" fmla="*/ 446 w 475"/>
                    <a:gd name="T5" fmla="*/ 291 h 552"/>
                    <a:gd name="T6" fmla="*/ 411 w 475"/>
                    <a:gd name="T7" fmla="*/ 293 h 552"/>
                    <a:gd name="T8" fmla="*/ 353 w 475"/>
                    <a:gd name="T9" fmla="*/ 299 h 552"/>
                    <a:gd name="T10" fmla="*/ 296 w 475"/>
                    <a:gd name="T11" fmla="*/ 310 h 552"/>
                    <a:gd name="T12" fmla="*/ 243 w 475"/>
                    <a:gd name="T13" fmla="*/ 323 h 552"/>
                    <a:gd name="T14" fmla="*/ 200 w 475"/>
                    <a:gd name="T15" fmla="*/ 339 h 552"/>
                    <a:gd name="T16" fmla="*/ 149 w 475"/>
                    <a:gd name="T17" fmla="*/ 364 h 552"/>
                    <a:gd name="T18" fmla="*/ 110 w 475"/>
                    <a:gd name="T19" fmla="*/ 390 h 552"/>
                    <a:gd name="T20" fmla="*/ 81 w 475"/>
                    <a:gd name="T21" fmla="*/ 415 h 552"/>
                    <a:gd name="T22" fmla="*/ 60 w 475"/>
                    <a:gd name="T23" fmla="*/ 439 h 552"/>
                    <a:gd name="T24" fmla="*/ 47 w 475"/>
                    <a:gd name="T25" fmla="*/ 461 h 552"/>
                    <a:gd name="T26" fmla="*/ 35 w 475"/>
                    <a:gd name="T27" fmla="*/ 488 h 552"/>
                    <a:gd name="T28" fmla="*/ 30 w 475"/>
                    <a:gd name="T29" fmla="*/ 513 h 552"/>
                    <a:gd name="T30" fmla="*/ 23 w 475"/>
                    <a:gd name="T31" fmla="*/ 551 h 552"/>
                    <a:gd name="T32" fmla="*/ 17 w 475"/>
                    <a:gd name="T33" fmla="*/ 518 h 552"/>
                    <a:gd name="T34" fmla="*/ 8 w 475"/>
                    <a:gd name="T35" fmla="*/ 481 h 552"/>
                    <a:gd name="T36" fmla="*/ 5 w 475"/>
                    <a:gd name="T37" fmla="*/ 453 h 552"/>
                    <a:gd name="T38" fmla="*/ 0 w 475"/>
                    <a:gd name="T39" fmla="*/ 420 h 552"/>
                    <a:gd name="T40" fmla="*/ 2 w 475"/>
                    <a:gd name="T41" fmla="*/ 393 h 552"/>
                    <a:gd name="T42" fmla="*/ 8 w 475"/>
                    <a:gd name="T43" fmla="*/ 361 h 552"/>
                    <a:gd name="T44" fmla="*/ 15 w 475"/>
                    <a:gd name="T45" fmla="*/ 317 h 552"/>
                    <a:gd name="T46" fmla="*/ 30 w 475"/>
                    <a:gd name="T47" fmla="*/ 279 h 552"/>
                    <a:gd name="T48" fmla="*/ 50 w 475"/>
                    <a:gd name="T49" fmla="*/ 238 h 552"/>
                    <a:gd name="T50" fmla="*/ 75 w 475"/>
                    <a:gd name="T51" fmla="*/ 196 h 552"/>
                    <a:gd name="T52" fmla="*/ 111 w 475"/>
                    <a:gd name="T53" fmla="*/ 152 h 552"/>
                    <a:gd name="T54" fmla="*/ 152 w 475"/>
                    <a:gd name="T55" fmla="*/ 116 h 552"/>
                    <a:gd name="T56" fmla="*/ 188 w 475"/>
                    <a:gd name="T57" fmla="*/ 87 h 552"/>
                    <a:gd name="T58" fmla="*/ 233 w 475"/>
                    <a:gd name="T59" fmla="*/ 60 h 552"/>
                    <a:gd name="T60" fmla="*/ 279 w 475"/>
                    <a:gd name="T61" fmla="*/ 40 h 552"/>
                    <a:gd name="T62" fmla="*/ 333 w 475"/>
                    <a:gd name="T63" fmla="*/ 21 h 552"/>
                    <a:gd name="T64" fmla="*/ 380 w 475"/>
                    <a:gd name="T65" fmla="*/ 10 h 552"/>
                    <a:gd name="T66" fmla="*/ 435 w 475"/>
                    <a:gd name="T67" fmla="*/ 3 h 552"/>
                    <a:gd name="T68" fmla="*/ 474 w 475"/>
                    <a:gd name="T69" fmla="*/ 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422" y="687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494" y="700"/>
                  <a:ext cx="88" cy="74"/>
                </a:xfrm>
                <a:custGeom>
                  <a:avLst/>
                  <a:gdLst>
                    <a:gd name="T0" fmla="*/ 87 w 88"/>
                    <a:gd name="T1" fmla="*/ 67 h 74"/>
                    <a:gd name="T2" fmla="*/ 76 w 88"/>
                    <a:gd name="T3" fmla="*/ 0 h 74"/>
                    <a:gd name="T4" fmla="*/ 33 w 88"/>
                    <a:gd name="T5" fmla="*/ 5 h 74"/>
                    <a:gd name="T6" fmla="*/ 0 w 88"/>
                    <a:gd name="T7" fmla="*/ 8 h 74"/>
                    <a:gd name="T8" fmla="*/ 9 w 88"/>
                    <a:gd name="T9" fmla="*/ 73 h 74"/>
                    <a:gd name="T10" fmla="*/ 12 w 88"/>
                    <a:gd name="T11" fmla="*/ 57 h 74"/>
                    <a:gd name="T12" fmla="*/ 22 w 88"/>
                    <a:gd name="T13" fmla="*/ 47 h 74"/>
                    <a:gd name="T14" fmla="*/ 40 w 88"/>
                    <a:gd name="T15" fmla="*/ 43 h 74"/>
                    <a:gd name="T16" fmla="*/ 60 w 88"/>
                    <a:gd name="T17" fmla="*/ 44 h 74"/>
                    <a:gd name="T18" fmla="*/ 76 w 88"/>
                    <a:gd name="T19" fmla="*/ 51 h 74"/>
                    <a:gd name="T20" fmla="*/ 87 w 88"/>
                    <a:gd name="T21" fmla="*/ 6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386" y="479"/>
                  <a:ext cx="319" cy="286"/>
                </a:xfrm>
                <a:custGeom>
                  <a:avLst/>
                  <a:gdLst>
                    <a:gd name="T0" fmla="*/ 317 w 319"/>
                    <a:gd name="T1" fmla="*/ 275 h 286"/>
                    <a:gd name="T2" fmla="*/ 315 w 319"/>
                    <a:gd name="T3" fmla="*/ 254 h 286"/>
                    <a:gd name="T4" fmla="*/ 306 w 319"/>
                    <a:gd name="T5" fmla="*/ 235 h 286"/>
                    <a:gd name="T6" fmla="*/ 299 w 319"/>
                    <a:gd name="T7" fmla="*/ 219 h 286"/>
                    <a:gd name="T8" fmla="*/ 294 w 319"/>
                    <a:gd name="T9" fmla="*/ 194 h 286"/>
                    <a:gd name="T10" fmla="*/ 288 w 319"/>
                    <a:gd name="T11" fmla="*/ 161 h 286"/>
                    <a:gd name="T12" fmla="*/ 284 w 319"/>
                    <a:gd name="T13" fmla="*/ 126 h 286"/>
                    <a:gd name="T14" fmla="*/ 281 w 319"/>
                    <a:gd name="T15" fmla="*/ 94 h 286"/>
                    <a:gd name="T16" fmla="*/ 279 w 319"/>
                    <a:gd name="T17" fmla="*/ 67 h 286"/>
                    <a:gd name="T18" fmla="*/ 278 w 319"/>
                    <a:gd name="T19" fmla="*/ 43 h 286"/>
                    <a:gd name="T20" fmla="*/ 270 w 319"/>
                    <a:gd name="T21" fmla="*/ 29 h 286"/>
                    <a:gd name="T22" fmla="*/ 255 w 319"/>
                    <a:gd name="T23" fmla="*/ 16 h 286"/>
                    <a:gd name="T24" fmla="*/ 240 w 319"/>
                    <a:gd name="T25" fmla="*/ 9 h 286"/>
                    <a:gd name="T26" fmla="*/ 216 w 319"/>
                    <a:gd name="T27" fmla="*/ 2 h 286"/>
                    <a:gd name="T28" fmla="*/ 189 w 319"/>
                    <a:gd name="T29" fmla="*/ 0 h 286"/>
                    <a:gd name="T30" fmla="*/ 147 w 319"/>
                    <a:gd name="T31" fmla="*/ 0 h 286"/>
                    <a:gd name="T32" fmla="*/ 110 w 319"/>
                    <a:gd name="T33" fmla="*/ 2 h 286"/>
                    <a:gd name="T34" fmla="*/ 74 w 319"/>
                    <a:gd name="T35" fmla="*/ 9 h 286"/>
                    <a:gd name="T36" fmla="*/ 41 w 319"/>
                    <a:gd name="T37" fmla="*/ 21 h 286"/>
                    <a:gd name="T38" fmla="*/ 20 w 319"/>
                    <a:gd name="T39" fmla="*/ 35 h 286"/>
                    <a:gd name="T40" fmla="*/ 8 w 319"/>
                    <a:gd name="T41" fmla="*/ 47 h 286"/>
                    <a:gd name="T42" fmla="*/ 0 w 319"/>
                    <a:gd name="T43" fmla="*/ 61 h 286"/>
                    <a:gd name="T44" fmla="*/ 2 w 319"/>
                    <a:gd name="T45" fmla="*/ 75 h 286"/>
                    <a:gd name="T46" fmla="*/ 5 w 319"/>
                    <a:gd name="T47" fmla="*/ 89 h 286"/>
                    <a:gd name="T48" fmla="*/ 15 w 319"/>
                    <a:gd name="T49" fmla="*/ 104 h 286"/>
                    <a:gd name="T50" fmla="*/ 23 w 319"/>
                    <a:gd name="T51" fmla="*/ 123 h 286"/>
                    <a:gd name="T52" fmla="*/ 27 w 319"/>
                    <a:gd name="T53" fmla="*/ 149 h 286"/>
                    <a:gd name="T54" fmla="*/ 30 w 319"/>
                    <a:gd name="T55" fmla="*/ 176 h 286"/>
                    <a:gd name="T56" fmla="*/ 35 w 319"/>
                    <a:gd name="T57" fmla="*/ 200 h 286"/>
                    <a:gd name="T58" fmla="*/ 36 w 319"/>
                    <a:gd name="T59" fmla="*/ 235 h 286"/>
                    <a:gd name="T60" fmla="*/ 38 w 319"/>
                    <a:gd name="T61" fmla="*/ 265 h 286"/>
                    <a:gd name="T62" fmla="*/ 38 w 319"/>
                    <a:gd name="T63" fmla="*/ 285 h 286"/>
                    <a:gd name="T64" fmla="*/ 48 w 319"/>
                    <a:gd name="T65" fmla="*/ 260 h 286"/>
                    <a:gd name="T66" fmla="*/ 68 w 319"/>
                    <a:gd name="T67" fmla="*/ 248 h 286"/>
                    <a:gd name="T68" fmla="*/ 86 w 319"/>
                    <a:gd name="T69" fmla="*/ 241 h 286"/>
                    <a:gd name="T70" fmla="*/ 108 w 319"/>
                    <a:gd name="T71" fmla="*/ 236 h 286"/>
                    <a:gd name="T72" fmla="*/ 143 w 319"/>
                    <a:gd name="T73" fmla="*/ 229 h 286"/>
                    <a:gd name="T74" fmla="*/ 177 w 319"/>
                    <a:gd name="T75" fmla="*/ 228 h 286"/>
                    <a:gd name="T76" fmla="*/ 197 w 319"/>
                    <a:gd name="T77" fmla="*/ 228 h 286"/>
                    <a:gd name="T78" fmla="*/ 228 w 319"/>
                    <a:gd name="T79" fmla="*/ 230 h 286"/>
                    <a:gd name="T80" fmla="*/ 264 w 319"/>
                    <a:gd name="T81" fmla="*/ 237 h 286"/>
                    <a:gd name="T82" fmla="*/ 287 w 319"/>
                    <a:gd name="T83" fmla="*/ 246 h 286"/>
                    <a:gd name="T84" fmla="*/ 302 w 319"/>
                    <a:gd name="T85" fmla="*/ 255 h 286"/>
                    <a:gd name="T86" fmla="*/ 318 w 319"/>
                    <a:gd name="T87" fmla="*/ 268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5101" y="537"/>
                  <a:ext cx="551" cy="335"/>
                </a:xfrm>
                <a:custGeom>
                  <a:avLst/>
                  <a:gdLst>
                    <a:gd name="T0" fmla="*/ 534 w 551"/>
                    <a:gd name="T1" fmla="*/ 48 h 335"/>
                    <a:gd name="T2" fmla="*/ 550 w 551"/>
                    <a:gd name="T3" fmla="*/ 117 h 335"/>
                    <a:gd name="T4" fmla="*/ 540 w 551"/>
                    <a:gd name="T5" fmla="*/ 142 h 335"/>
                    <a:gd name="T6" fmla="*/ 517 w 551"/>
                    <a:gd name="T7" fmla="*/ 179 h 335"/>
                    <a:gd name="T8" fmla="*/ 493 w 551"/>
                    <a:gd name="T9" fmla="*/ 212 h 335"/>
                    <a:gd name="T10" fmla="*/ 465 w 551"/>
                    <a:gd name="T11" fmla="*/ 239 h 335"/>
                    <a:gd name="T12" fmla="*/ 430 w 551"/>
                    <a:gd name="T13" fmla="*/ 267 h 335"/>
                    <a:gd name="T14" fmla="*/ 397 w 551"/>
                    <a:gd name="T15" fmla="*/ 286 h 335"/>
                    <a:gd name="T16" fmla="*/ 361 w 551"/>
                    <a:gd name="T17" fmla="*/ 304 h 335"/>
                    <a:gd name="T18" fmla="*/ 315 w 551"/>
                    <a:gd name="T19" fmla="*/ 320 h 335"/>
                    <a:gd name="T20" fmla="*/ 280 w 551"/>
                    <a:gd name="T21" fmla="*/ 328 h 335"/>
                    <a:gd name="T22" fmla="*/ 238 w 551"/>
                    <a:gd name="T23" fmla="*/ 334 h 335"/>
                    <a:gd name="T24" fmla="*/ 199 w 551"/>
                    <a:gd name="T25" fmla="*/ 334 h 335"/>
                    <a:gd name="T26" fmla="*/ 157 w 551"/>
                    <a:gd name="T27" fmla="*/ 329 h 335"/>
                    <a:gd name="T28" fmla="*/ 114 w 551"/>
                    <a:gd name="T29" fmla="*/ 317 h 335"/>
                    <a:gd name="T30" fmla="*/ 75 w 551"/>
                    <a:gd name="T31" fmla="*/ 298 h 335"/>
                    <a:gd name="T32" fmla="*/ 52 w 551"/>
                    <a:gd name="T33" fmla="*/ 282 h 335"/>
                    <a:gd name="T34" fmla="*/ 24 w 551"/>
                    <a:gd name="T35" fmla="*/ 258 h 335"/>
                    <a:gd name="T36" fmla="*/ 9 w 551"/>
                    <a:gd name="T37" fmla="*/ 238 h 335"/>
                    <a:gd name="T38" fmla="*/ 0 w 551"/>
                    <a:gd name="T39" fmla="*/ 222 h 335"/>
                    <a:gd name="T40" fmla="*/ 0 w 551"/>
                    <a:gd name="T41" fmla="*/ 204 h 335"/>
                    <a:gd name="T42" fmla="*/ 6 w 551"/>
                    <a:gd name="T43" fmla="*/ 182 h 335"/>
                    <a:gd name="T44" fmla="*/ 18 w 551"/>
                    <a:gd name="T45" fmla="*/ 166 h 335"/>
                    <a:gd name="T46" fmla="*/ 27 w 551"/>
                    <a:gd name="T47" fmla="*/ 131 h 335"/>
                    <a:gd name="T48" fmla="*/ 31 w 551"/>
                    <a:gd name="T49" fmla="*/ 112 h 335"/>
                    <a:gd name="T50" fmla="*/ 283 w 551"/>
                    <a:gd name="T51" fmla="*/ 128 h 335"/>
                    <a:gd name="T52" fmla="*/ 316 w 551"/>
                    <a:gd name="T53" fmla="*/ 122 h 335"/>
                    <a:gd name="T54" fmla="*/ 357 w 551"/>
                    <a:gd name="T55" fmla="*/ 109 h 335"/>
                    <a:gd name="T56" fmla="*/ 388 w 551"/>
                    <a:gd name="T57" fmla="*/ 93 h 335"/>
                    <a:gd name="T58" fmla="*/ 421 w 551"/>
                    <a:gd name="T59" fmla="*/ 73 h 335"/>
                    <a:gd name="T60" fmla="*/ 453 w 551"/>
                    <a:gd name="T61" fmla="*/ 44 h 335"/>
                    <a:gd name="T62" fmla="*/ 472 w 551"/>
                    <a:gd name="T63" fmla="*/ 19 h 335"/>
                    <a:gd name="T64" fmla="*/ 486 w 551"/>
                    <a:gd name="T65" fmla="*/ 0 h 335"/>
                    <a:gd name="T66" fmla="*/ 534 w 551"/>
                    <a:gd name="T67" fmla="*/ 48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5197" y="119"/>
                  <a:ext cx="475" cy="552"/>
                </a:xfrm>
                <a:custGeom>
                  <a:avLst/>
                  <a:gdLst>
                    <a:gd name="T0" fmla="*/ 0 w 475"/>
                    <a:gd name="T1" fmla="*/ 0 h 552"/>
                    <a:gd name="T2" fmla="*/ 0 w 475"/>
                    <a:gd name="T3" fmla="*/ 294 h 552"/>
                    <a:gd name="T4" fmla="*/ 28 w 475"/>
                    <a:gd name="T5" fmla="*/ 291 h 552"/>
                    <a:gd name="T6" fmla="*/ 63 w 475"/>
                    <a:gd name="T7" fmla="*/ 293 h 552"/>
                    <a:gd name="T8" fmla="*/ 121 w 475"/>
                    <a:gd name="T9" fmla="*/ 299 h 552"/>
                    <a:gd name="T10" fmla="*/ 178 w 475"/>
                    <a:gd name="T11" fmla="*/ 310 h 552"/>
                    <a:gd name="T12" fmla="*/ 231 w 475"/>
                    <a:gd name="T13" fmla="*/ 323 h 552"/>
                    <a:gd name="T14" fmla="*/ 274 w 475"/>
                    <a:gd name="T15" fmla="*/ 339 h 552"/>
                    <a:gd name="T16" fmla="*/ 325 w 475"/>
                    <a:gd name="T17" fmla="*/ 364 h 552"/>
                    <a:gd name="T18" fmla="*/ 364 w 475"/>
                    <a:gd name="T19" fmla="*/ 390 h 552"/>
                    <a:gd name="T20" fmla="*/ 393 w 475"/>
                    <a:gd name="T21" fmla="*/ 415 h 552"/>
                    <a:gd name="T22" fmla="*/ 414 w 475"/>
                    <a:gd name="T23" fmla="*/ 439 h 552"/>
                    <a:gd name="T24" fmla="*/ 427 w 475"/>
                    <a:gd name="T25" fmla="*/ 461 h 552"/>
                    <a:gd name="T26" fmla="*/ 439 w 475"/>
                    <a:gd name="T27" fmla="*/ 488 h 552"/>
                    <a:gd name="T28" fmla="*/ 444 w 475"/>
                    <a:gd name="T29" fmla="*/ 513 h 552"/>
                    <a:gd name="T30" fmla="*/ 451 w 475"/>
                    <a:gd name="T31" fmla="*/ 551 h 552"/>
                    <a:gd name="T32" fmla="*/ 457 w 475"/>
                    <a:gd name="T33" fmla="*/ 518 h 552"/>
                    <a:gd name="T34" fmla="*/ 466 w 475"/>
                    <a:gd name="T35" fmla="*/ 481 h 552"/>
                    <a:gd name="T36" fmla="*/ 469 w 475"/>
                    <a:gd name="T37" fmla="*/ 453 h 552"/>
                    <a:gd name="T38" fmla="*/ 474 w 475"/>
                    <a:gd name="T39" fmla="*/ 420 h 552"/>
                    <a:gd name="T40" fmla="*/ 472 w 475"/>
                    <a:gd name="T41" fmla="*/ 393 h 552"/>
                    <a:gd name="T42" fmla="*/ 466 w 475"/>
                    <a:gd name="T43" fmla="*/ 361 h 552"/>
                    <a:gd name="T44" fmla="*/ 459 w 475"/>
                    <a:gd name="T45" fmla="*/ 317 h 552"/>
                    <a:gd name="T46" fmla="*/ 444 w 475"/>
                    <a:gd name="T47" fmla="*/ 279 h 552"/>
                    <a:gd name="T48" fmla="*/ 424 w 475"/>
                    <a:gd name="T49" fmla="*/ 238 h 552"/>
                    <a:gd name="T50" fmla="*/ 399 w 475"/>
                    <a:gd name="T51" fmla="*/ 196 h 552"/>
                    <a:gd name="T52" fmla="*/ 363 w 475"/>
                    <a:gd name="T53" fmla="*/ 152 h 552"/>
                    <a:gd name="T54" fmla="*/ 322 w 475"/>
                    <a:gd name="T55" fmla="*/ 116 h 552"/>
                    <a:gd name="T56" fmla="*/ 286 w 475"/>
                    <a:gd name="T57" fmla="*/ 87 h 552"/>
                    <a:gd name="T58" fmla="*/ 241 w 475"/>
                    <a:gd name="T59" fmla="*/ 60 h 552"/>
                    <a:gd name="T60" fmla="*/ 195 w 475"/>
                    <a:gd name="T61" fmla="*/ 40 h 552"/>
                    <a:gd name="T62" fmla="*/ 141 w 475"/>
                    <a:gd name="T63" fmla="*/ 21 h 552"/>
                    <a:gd name="T64" fmla="*/ 94 w 475"/>
                    <a:gd name="T65" fmla="*/ 10 h 552"/>
                    <a:gd name="T66" fmla="*/ 39 w 475"/>
                    <a:gd name="T67" fmla="*/ 3 h 552"/>
                    <a:gd name="T68" fmla="*/ 0 w 475"/>
                    <a:gd name="T69" fmla="*/ 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5228" y="687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224" y="699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5101" y="479"/>
                  <a:ext cx="319" cy="286"/>
                </a:xfrm>
                <a:custGeom>
                  <a:avLst/>
                  <a:gdLst>
                    <a:gd name="T0" fmla="*/ 1 w 319"/>
                    <a:gd name="T1" fmla="*/ 275 h 286"/>
                    <a:gd name="T2" fmla="*/ 3 w 319"/>
                    <a:gd name="T3" fmla="*/ 254 h 286"/>
                    <a:gd name="T4" fmla="*/ 12 w 319"/>
                    <a:gd name="T5" fmla="*/ 235 h 286"/>
                    <a:gd name="T6" fmla="*/ 19 w 319"/>
                    <a:gd name="T7" fmla="*/ 219 h 286"/>
                    <a:gd name="T8" fmla="*/ 24 w 319"/>
                    <a:gd name="T9" fmla="*/ 194 h 286"/>
                    <a:gd name="T10" fmla="*/ 30 w 319"/>
                    <a:gd name="T11" fmla="*/ 161 h 286"/>
                    <a:gd name="T12" fmla="*/ 34 w 319"/>
                    <a:gd name="T13" fmla="*/ 126 h 286"/>
                    <a:gd name="T14" fmla="*/ 37 w 319"/>
                    <a:gd name="T15" fmla="*/ 94 h 286"/>
                    <a:gd name="T16" fmla="*/ 39 w 319"/>
                    <a:gd name="T17" fmla="*/ 67 h 286"/>
                    <a:gd name="T18" fmla="*/ 40 w 319"/>
                    <a:gd name="T19" fmla="*/ 43 h 286"/>
                    <a:gd name="T20" fmla="*/ 48 w 319"/>
                    <a:gd name="T21" fmla="*/ 29 h 286"/>
                    <a:gd name="T22" fmla="*/ 63 w 319"/>
                    <a:gd name="T23" fmla="*/ 16 h 286"/>
                    <a:gd name="T24" fmla="*/ 78 w 319"/>
                    <a:gd name="T25" fmla="*/ 9 h 286"/>
                    <a:gd name="T26" fmla="*/ 102 w 319"/>
                    <a:gd name="T27" fmla="*/ 2 h 286"/>
                    <a:gd name="T28" fmla="*/ 129 w 319"/>
                    <a:gd name="T29" fmla="*/ 0 h 286"/>
                    <a:gd name="T30" fmla="*/ 171 w 319"/>
                    <a:gd name="T31" fmla="*/ 0 h 286"/>
                    <a:gd name="T32" fmla="*/ 208 w 319"/>
                    <a:gd name="T33" fmla="*/ 2 h 286"/>
                    <a:gd name="T34" fmla="*/ 244 w 319"/>
                    <a:gd name="T35" fmla="*/ 9 h 286"/>
                    <a:gd name="T36" fmla="*/ 277 w 319"/>
                    <a:gd name="T37" fmla="*/ 21 h 286"/>
                    <a:gd name="T38" fmla="*/ 298 w 319"/>
                    <a:gd name="T39" fmla="*/ 35 h 286"/>
                    <a:gd name="T40" fmla="*/ 310 w 319"/>
                    <a:gd name="T41" fmla="*/ 47 h 286"/>
                    <a:gd name="T42" fmla="*/ 318 w 319"/>
                    <a:gd name="T43" fmla="*/ 61 h 286"/>
                    <a:gd name="T44" fmla="*/ 316 w 319"/>
                    <a:gd name="T45" fmla="*/ 75 h 286"/>
                    <a:gd name="T46" fmla="*/ 313 w 319"/>
                    <a:gd name="T47" fmla="*/ 89 h 286"/>
                    <a:gd name="T48" fmla="*/ 303 w 319"/>
                    <a:gd name="T49" fmla="*/ 104 h 286"/>
                    <a:gd name="T50" fmla="*/ 295 w 319"/>
                    <a:gd name="T51" fmla="*/ 123 h 286"/>
                    <a:gd name="T52" fmla="*/ 291 w 319"/>
                    <a:gd name="T53" fmla="*/ 149 h 286"/>
                    <a:gd name="T54" fmla="*/ 288 w 319"/>
                    <a:gd name="T55" fmla="*/ 176 h 286"/>
                    <a:gd name="T56" fmla="*/ 283 w 319"/>
                    <a:gd name="T57" fmla="*/ 200 h 286"/>
                    <a:gd name="T58" fmla="*/ 282 w 319"/>
                    <a:gd name="T59" fmla="*/ 235 h 286"/>
                    <a:gd name="T60" fmla="*/ 280 w 319"/>
                    <a:gd name="T61" fmla="*/ 265 h 286"/>
                    <a:gd name="T62" fmla="*/ 280 w 319"/>
                    <a:gd name="T63" fmla="*/ 285 h 286"/>
                    <a:gd name="T64" fmla="*/ 270 w 319"/>
                    <a:gd name="T65" fmla="*/ 260 h 286"/>
                    <a:gd name="T66" fmla="*/ 250 w 319"/>
                    <a:gd name="T67" fmla="*/ 248 h 286"/>
                    <a:gd name="T68" fmla="*/ 232 w 319"/>
                    <a:gd name="T69" fmla="*/ 241 h 286"/>
                    <a:gd name="T70" fmla="*/ 210 w 319"/>
                    <a:gd name="T71" fmla="*/ 236 h 286"/>
                    <a:gd name="T72" fmla="*/ 175 w 319"/>
                    <a:gd name="T73" fmla="*/ 229 h 286"/>
                    <a:gd name="T74" fmla="*/ 141 w 319"/>
                    <a:gd name="T75" fmla="*/ 228 h 286"/>
                    <a:gd name="T76" fmla="*/ 121 w 319"/>
                    <a:gd name="T77" fmla="*/ 228 h 286"/>
                    <a:gd name="T78" fmla="*/ 90 w 319"/>
                    <a:gd name="T79" fmla="*/ 230 h 286"/>
                    <a:gd name="T80" fmla="*/ 54 w 319"/>
                    <a:gd name="T81" fmla="*/ 237 h 286"/>
                    <a:gd name="T82" fmla="*/ 31 w 319"/>
                    <a:gd name="T83" fmla="*/ 246 h 286"/>
                    <a:gd name="T84" fmla="*/ 16 w 319"/>
                    <a:gd name="T85" fmla="*/ 255 h 286"/>
                    <a:gd name="T86" fmla="*/ 0 w 319"/>
                    <a:gd name="T87" fmla="*/ 268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4371" y="119"/>
                  <a:ext cx="832" cy="420"/>
                </a:xfrm>
                <a:custGeom>
                  <a:avLst/>
                  <a:gdLst>
                    <a:gd name="T0" fmla="*/ 0 w 832"/>
                    <a:gd name="T1" fmla="*/ 0 h 420"/>
                    <a:gd name="T2" fmla="*/ 0 w 832"/>
                    <a:gd name="T3" fmla="*/ 356 h 420"/>
                    <a:gd name="T4" fmla="*/ 84 w 832"/>
                    <a:gd name="T5" fmla="*/ 374 h 420"/>
                    <a:gd name="T6" fmla="*/ 153 w 832"/>
                    <a:gd name="T7" fmla="*/ 393 h 420"/>
                    <a:gd name="T8" fmla="*/ 210 w 832"/>
                    <a:gd name="T9" fmla="*/ 404 h 420"/>
                    <a:gd name="T10" fmla="*/ 258 w 832"/>
                    <a:gd name="T11" fmla="*/ 410 h 420"/>
                    <a:gd name="T12" fmla="*/ 312 w 832"/>
                    <a:gd name="T13" fmla="*/ 416 h 420"/>
                    <a:gd name="T14" fmla="*/ 402 w 832"/>
                    <a:gd name="T15" fmla="*/ 419 h 420"/>
                    <a:gd name="T16" fmla="*/ 485 w 832"/>
                    <a:gd name="T17" fmla="*/ 412 h 420"/>
                    <a:gd name="T18" fmla="*/ 570 w 832"/>
                    <a:gd name="T19" fmla="*/ 399 h 420"/>
                    <a:gd name="T20" fmla="*/ 652 w 832"/>
                    <a:gd name="T21" fmla="*/ 377 h 420"/>
                    <a:gd name="T22" fmla="*/ 724 w 832"/>
                    <a:gd name="T23" fmla="*/ 347 h 420"/>
                    <a:gd name="T24" fmla="*/ 784 w 832"/>
                    <a:gd name="T25" fmla="*/ 306 h 420"/>
                    <a:gd name="T26" fmla="*/ 829 w 832"/>
                    <a:gd name="T27" fmla="*/ 291 h 420"/>
                    <a:gd name="T28" fmla="*/ 831 w 832"/>
                    <a:gd name="T29" fmla="*/ 2 h 420"/>
                    <a:gd name="T30" fmla="*/ 786 w 832"/>
                    <a:gd name="T31" fmla="*/ 9 h 420"/>
                    <a:gd name="T32" fmla="*/ 726 w 832"/>
                    <a:gd name="T33" fmla="*/ 29 h 420"/>
                    <a:gd name="T34" fmla="*/ 654 w 832"/>
                    <a:gd name="T35" fmla="*/ 55 h 420"/>
                    <a:gd name="T36" fmla="*/ 585 w 832"/>
                    <a:gd name="T37" fmla="*/ 70 h 420"/>
                    <a:gd name="T38" fmla="*/ 515 w 832"/>
                    <a:gd name="T39" fmla="*/ 78 h 420"/>
                    <a:gd name="T40" fmla="*/ 468 w 832"/>
                    <a:gd name="T41" fmla="*/ 82 h 420"/>
                    <a:gd name="T42" fmla="*/ 428 w 832"/>
                    <a:gd name="T43" fmla="*/ 84 h 420"/>
                    <a:gd name="T44" fmla="*/ 358 w 832"/>
                    <a:gd name="T45" fmla="*/ 84 h 420"/>
                    <a:gd name="T46" fmla="*/ 314 w 832"/>
                    <a:gd name="T47" fmla="*/ 81 h 420"/>
                    <a:gd name="T48" fmla="*/ 274 w 832"/>
                    <a:gd name="T49" fmla="*/ 76 h 420"/>
                    <a:gd name="T50" fmla="*/ 229 w 832"/>
                    <a:gd name="T51" fmla="*/ 73 h 420"/>
                    <a:gd name="T52" fmla="*/ 190 w 832"/>
                    <a:gd name="T53" fmla="*/ 66 h 420"/>
                    <a:gd name="T54" fmla="*/ 140 w 832"/>
                    <a:gd name="T55" fmla="*/ 57 h 420"/>
                    <a:gd name="T56" fmla="*/ 96 w 832"/>
                    <a:gd name="T57" fmla="*/ 44 h 420"/>
                    <a:gd name="T58" fmla="*/ 49 w 832"/>
                    <a:gd name="T59" fmla="*/ 24 h 420"/>
                    <a:gd name="T60" fmla="*/ 0 w 832"/>
                    <a:gd name="T61" fmla="*/ 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5217" y="774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ltGray">
              <a:xfrm>
                <a:off x="5213" y="787"/>
                <a:ext cx="88" cy="74"/>
              </a:xfrm>
              <a:custGeom>
                <a:avLst/>
                <a:gdLst>
                  <a:gd name="T0" fmla="*/ 0 w 88"/>
                  <a:gd name="T1" fmla="*/ 68 h 74"/>
                  <a:gd name="T2" fmla="*/ 11 w 88"/>
                  <a:gd name="T3" fmla="*/ 0 h 74"/>
                  <a:gd name="T4" fmla="*/ 54 w 88"/>
                  <a:gd name="T5" fmla="*/ 5 h 74"/>
                  <a:gd name="T6" fmla="*/ 87 w 88"/>
                  <a:gd name="T7" fmla="*/ 9 h 74"/>
                  <a:gd name="T8" fmla="*/ 78 w 88"/>
                  <a:gd name="T9" fmla="*/ 73 h 74"/>
                  <a:gd name="T10" fmla="*/ 75 w 88"/>
                  <a:gd name="T11" fmla="*/ 58 h 74"/>
                  <a:gd name="T12" fmla="*/ 65 w 88"/>
                  <a:gd name="T13" fmla="*/ 47 h 74"/>
                  <a:gd name="T14" fmla="*/ 47 w 88"/>
                  <a:gd name="T15" fmla="*/ 44 h 74"/>
                  <a:gd name="T16" fmla="*/ 27 w 88"/>
                  <a:gd name="T17" fmla="*/ 45 h 74"/>
                  <a:gd name="T18" fmla="*/ 11 w 88"/>
                  <a:gd name="T19" fmla="*/ 52 h 74"/>
                  <a:gd name="T20" fmla="*/ 0 w 88"/>
                  <a:gd name="T21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ltGray">
              <a:xfrm>
                <a:off x="423" y="765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ltGray">
              <a:xfrm>
                <a:off x="495" y="779"/>
                <a:ext cx="88" cy="74"/>
              </a:xfrm>
              <a:custGeom>
                <a:avLst/>
                <a:gdLst>
                  <a:gd name="T0" fmla="*/ 87 w 88"/>
                  <a:gd name="T1" fmla="*/ 67 h 74"/>
                  <a:gd name="T2" fmla="*/ 76 w 88"/>
                  <a:gd name="T3" fmla="*/ 0 h 74"/>
                  <a:gd name="T4" fmla="*/ 33 w 88"/>
                  <a:gd name="T5" fmla="*/ 5 h 74"/>
                  <a:gd name="T6" fmla="*/ 0 w 88"/>
                  <a:gd name="T7" fmla="*/ 8 h 74"/>
                  <a:gd name="T8" fmla="*/ 9 w 88"/>
                  <a:gd name="T9" fmla="*/ 73 h 74"/>
                  <a:gd name="T10" fmla="*/ 12 w 88"/>
                  <a:gd name="T11" fmla="*/ 57 h 74"/>
                  <a:gd name="T12" fmla="*/ 22 w 88"/>
                  <a:gd name="T13" fmla="*/ 47 h 74"/>
                  <a:gd name="T14" fmla="*/ 40 w 88"/>
                  <a:gd name="T15" fmla="*/ 43 h 74"/>
                  <a:gd name="T16" fmla="*/ 60 w 88"/>
                  <a:gd name="T17" fmla="*/ 44 h 74"/>
                  <a:gd name="T18" fmla="*/ 76 w 88"/>
                  <a:gd name="T19" fmla="*/ 51 h 74"/>
                  <a:gd name="T20" fmla="*/ 87 w 88"/>
                  <a:gd name="T21" fmla="*/ 6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Line 33"/>
              <p:cNvSpPr>
                <a:spLocks noChangeShapeType="1"/>
              </p:cNvSpPr>
              <p:nvPr/>
            </p:nvSpPr>
            <p:spPr bwMode="ltGray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1356" y="63"/>
                <a:ext cx="2967" cy="457"/>
              </a:xfrm>
              <a:custGeom>
                <a:avLst/>
                <a:gdLst>
                  <a:gd name="T0" fmla="*/ 0 w 2967"/>
                  <a:gd name="T1" fmla="*/ 122 h 457"/>
                  <a:gd name="T2" fmla="*/ 207 w 2967"/>
                  <a:gd name="T3" fmla="*/ 78 h 457"/>
                  <a:gd name="T4" fmla="*/ 442 w 2967"/>
                  <a:gd name="T5" fmla="*/ 48 h 457"/>
                  <a:gd name="T6" fmla="*/ 640 w 2967"/>
                  <a:gd name="T7" fmla="*/ 32 h 457"/>
                  <a:gd name="T8" fmla="*/ 897 w 2967"/>
                  <a:gd name="T9" fmla="*/ 16 h 457"/>
                  <a:gd name="T10" fmla="*/ 1215 w 2967"/>
                  <a:gd name="T11" fmla="*/ 2 h 457"/>
                  <a:gd name="T12" fmla="*/ 1392 w 2967"/>
                  <a:gd name="T13" fmla="*/ 0 h 457"/>
                  <a:gd name="T14" fmla="*/ 1710 w 2967"/>
                  <a:gd name="T15" fmla="*/ 0 h 457"/>
                  <a:gd name="T16" fmla="*/ 1997 w 2967"/>
                  <a:gd name="T17" fmla="*/ 10 h 457"/>
                  <a:gd name="T18" fmla="*/ 2258 w 2967"/>
                  <a:gd name="T19" fmla="*/ 21 h 457"/>
                  <a:gd name="T20" fmla="*/ 2493 w 2967"/>
                  <a:gd name="T21" fmla="*/ 38 h 457"/>
                  <a:gd name="T22" fmla="*/ 2674 w 2967"/>
                  <a:gd name="T23" fmla="*/ 54 h 457"/>
                  <a:gd name="T24" fmla="*/ 2828 w 2967"/>
                  <a:gd name="T25" fmla="*/ 73 h 457"/>
                  <a:gd name="T26" fmla="*/ 2966 w 2967"/>
                  <a:gd name="T27" fmla="*/ 92 h 457"/>
                  <a:gd name="T28" fmla="*/ 2966 w 2967"/>
                  <a:gd name="T29" fmla="*/ 456 h 457"/>
                  <a:gd name="T30" fmla="*/ 2833 w 2967"/>
                  <a:gd name="T31" fmla="*/ 434 h 457"/>
                  <a:gd name="T32" fmla="*/ 2563 w 2967"/>
                  <a:gd name="T33" fmla="*/ 399 h 457"/>
                  <a:gd name="T34" fmla="*/ 2382 w 2967"/>
                  <a:gd name="T35" fmla="*/ 382 h 457"/>
                  <a:gd name="T36" fmla="*/ 2134 w 2967"/>
                  <a:gd name="T37" fmla="*/ 366 h 457"/>
                  <a:gd name="T38" fmla="*/ 1944 w 2967"/>
                  <a:gd name="T39" fmla="*/ 358 h 457"/>
                  <a:gd name="T40" fmla="*/ 1746 w 2967"/>
                  <a:gd name="T41" fmla="*/ 350 h 457"/>
                  <a:gd name="T42" fmla="*/ 1529 w 2967"/>
                  <a:gd name="T43" fmla="*/ 350 h 457"/>
                  <a:gd name="T44" fmla="*/ 1295 w 2967"/>
                  <a:gd name="T45" fmla="*/ 350 h 457"/>
                  <a:gd name="T46" fmla="*/ 1047 w 2967"/>
                  <a:gd name="T47" fmla="*/ 355 h 457"/>
                  <a:gd name="T48" fmla="*/ 853 w 2967"/>
                  <a:gd name="T49" fmla="*/ 363 h 457"/>
                  <a:gd name="T50" fmla="*/ 654 w 2967"/>
                  <a:gd name="T51" fmla="*/ 374 h 457"/>
                  <a:gd name="T52" fmla="*/ 468 w 2967"/>
                  <a:gd name="T53" fmla="*/ 388 h 457"/>
                  <a:gd name="T54" fmla="*/ 296 w 2967"/>
                  <a:gd name="T55" fmla="*/ 404 h 457"/>
                  <a:gd name="T56" fmla="*/ 150 w 2967"/>
                  <a:gd name="T57" fmla="*/ 423 h 457"/>
                  <a:gd name="T58" fmla="*/ 13 w 2967"/>
                  <a:gd name="T59" fmla="*/ 445 h 457"/>
                  <a:gd name="T60" fmla="*/ 0 w 2967"/>
                  <a:gd name="T61" fmla="*/ 122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555" y="159"/>
                <a:ext cx="823" cy="431"/>
              </a:xfrm>
              <a:custGeom>
                <a:avLst/>
                <a:gdLst>
                  <a:gd name="T0" fmla="*/ 815 w 823"/>
                  <a:gd name="T1" fmla="*/ 27 h 431"/>
                  <a:gd name="T2" fmla="*/ 822 w 823"/>
                  <a:gd name="T3" fmla="*/ 350 h 431"/>
                  <a:gd name="T4" fmla="*/ 746 w 823"/>
                  <a:gd name="T5" fmla="*/ 382 h 431"/>
                  <a:gd name="T6" fmla="*/ 676 w 823"/>
                  <a:gd name="T7" fmla="*/ 404 h 431"/>
                  <a:gd name="T8" fmla="*/ 619 w 823"/>
                  <a:gd name="T9" fmla="*/ 415 h 431"/>
                  <a:gd name="T10" fmla="*/ 571 w 823"/>
                  <a:gd name="T11" fmla="*/ 421 h 431"/>
                  <a:gd name="T12" fmla="*/ 517 w 823"/>
                  <a:gd name="T13" fmla="*/ 427 h 431"/>
                  <a:gd name="T14" fmla="*/ 427 w 823"/>
                  <a:gd name="T15" fmla="*/ 430 h 431"/>
                  <a:gd name="T16" fmla="*/ 344 w 823"/>
                  <a:gd name="T17" fmla="*/ 423 h 431"/>
                  <a:gd name="T18" fmla="*/ 259 w 823"/>
                  <a:gd name="T19" fmla="*/ 410 h 431"/>
                  <a:gd name="T20" fmla="*/ 177 w 823"/>
                  <a:gd name="T21" fmla="*/ 388 h 431"/>
                  <a:gd name="T22" fmla="*/ 105 w 823"/>
                  <a:gd name="T23" fmla="*/ 358 h 431"/>
                  <a:gd name="T24" fmla="*/ 41 w 823"/>
                  <a:gd name="T25" fmla="*/ 325 h 431"/>
                  <a:gd name="T26" fmla="*/ 0 w 823"/>
                  <a:gd name="T27" fmla="*/ 294 h 431"/>
                  <a:gd name="T28" fmla="*/ 0 w 823"/>
                  <a:gd name="T29" fmla="*/ 0 h 431"/>
                  <a:gd name="T30" fmla="*/ 46 w 823"/>
                  <a:gd name="T31" fmla="*/ 25 h 431"/>
                  <a:gd name="T32" fmla="*/ 105 w 823"/>
                  <a:gd name="T33" fmla="*/ 47 h 431"/>
                  <a:gd name="T34" fmla="*/ 175 w 823"/>
                  <a:gd name="T35" fmla="*/ 66 h 431"/>
                  <a:gd name="T36" fmla="*/ 244 w 823"/>
                  <a:gd name="T37" fmla="*/ 81 h 431"/>
                  <a:gd name="T38" fmla="*/ 314 w 823"/>
                  <a:gd name="T39" fmla="*/ 89 h 431"/>
                  <a:gd name="T40" fmla="*/ 361 w 823"/>
                  <a:gd name="T41" fmla="*/ 93 h 431"/>
                  <a:gd name="T42" fmla="*/ 401 w 823"/>
                  <a:gd name="T43" fmla="*/ 95 h 431"/>
                  <a:gd name="T44" fmla="*/ 471 w 823"/>
                  <a:gd name="T45" fmla="*/ 95 h 431"/>
                  <a:gd name="T46" fmla="*/ 515 w 823"/>
                  <a:gd name="T47" fmla="*/ 92 h 431"/>
                  <a:gd name="T48" fmla="*/ 555 w 823"/>
                  <a:gd name="T49" fmla="*/ 87 h 431"/>
                  <a:gd name="T50" fmla="*/ 600 w 823"/>
                  <a:gd name="T51" fmla="*/ 84 h 431"/>
                  <a:gd name="T52" fmla="*/ 640 w 823"/>
                  <a:gd name="T53" fmla="*/ 76 h 431"/>
                  <a:gd name="T54" fmla="*/ 689 w 823"/>
                  <a:gd name="T55" fmla="*/ 67 h 431"/>
                  <a:gd name="T56" fmla="*/ 733 w 823"/>
                  <a:gd name="T57" fmla="*/ 55 h 431"/>
                  <a:gd name="T58" fmla="*/ 777 w 823"/>
                  <a:gd name="T59" fmla="*/ 41 h 431"/>
                  <a:gd name="T60" fmla="*/ 815 w 823"/>
                  <a:gd name="T61" fmla="*/ 2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ltGray">
              <a:xfrm>
                <a:off x="102" y="573"/>
                <a:ext cx="551" cy="340"/>
              </a:xfrm>
              <a:custGeom>
                <a:avLst/>
                <a:gdLst>
                  <a:gd name="T0" fmla="*/ 16 w 551"/>
                  <a:gd name="T1" fmla="*/ 53 h 340"/>
                  <a:gd name="T2" fmla="*/ 0 w 551"/>
                  <a:gd name="T3" fmla="*/ 122 h 340"/>
                  <a:gd name="T4" fmla="*/ 10 w 551"/>
                  <a:gd name="T5" fmla="*/ 146 h 340"/>
                  <a:gd name="T6" fmla="*/ 33 w 551"/>
                  <a:gd name="T7" fmla="*/ 184 h 340"/>
                  <a:gd name="T8" fmla="*/ 57 w 551"/>
                  <a:gd name="T9" fmla="*/ 217 h 340"/>
                  <a:gd name="T10" fmla="*/ 85 w 551"/>
                  <a:gd name="T11" fmla="*/ 244 h 340"/>
                  <a:gd name="T12" fmla="*/ 120 w 551"/>
                  <a:gd name="T13" fmla="*/ 271 h 340"/>
                  <a:gd name="T14" fmla="*/ 153 w 551"/>
                  <a:gd name="T15" fmla="*/ 290 h 340"/>
                  <a:gd name="T16" fmla="*/ 189 w 551"/>
                  <a:gd name="T17" fmla="*/ 309 h 340"/>
                  <a:gd name="T18" fmla="*/ 235 w 551"/>
                  <a:gd name="T19" fmla="*/ 325 h 340"/>
                  <a:gd name="T20" fmla="*/ 270 w 551"/>
                  <a:gd name="T21" fmla="*/ 333 h 340"/>
                  <a:gd name="T22" fmla="*/ 312 w 551"/>
                  <a:gd name="T23" fmla="*/ 339 h 340"/>
                  <a:gd name="T24" fmla="*/ 351 w 551"/>
                  <a:gd name="T25" fmla="*/ 339 h 340"/>
                  <a:gd name="T26" fmla="*/ 393 w 551"/>
                  <a:gd name="T27" fmla="*/ 334 h 340"/>
                  <a:gd name="T28" fmla="*/ 436 w 551"/>
                  <a:gd name="T29" fmla="*/ 322 h 340"/>
                  <a:gd name="T30" fmla="*/ 475 w 551"/>
                  <a:gd name="T31" fmla="*/ 303 h 340"/>
                  <a:gd name="T32" fmla="*/ 498 w 551"/>
                  <a:gd name="T33" fmla="*/ 287 h 340"/>
                  <a:gd name="T34" fmla="*/ 526 w 551"/>
                  <a:gd name="T35" fmla="*/ 263 h 340"/>
                  <a:gd name="T36" fmla="*/ 541 w 551"/>
                  <a:gd name="T37" fmla="*/ 243 h 340"/>
                  <a:gd name="T38" fmla="*/ 550 w 551"/>
                  <a:gd name="T39" fmla="*/ 227 h 340"/>
                  <a:gd name="T40" fmla="*/ 550 w 551"/>
                  <a:gd name="T41" fmla="*/ 209 h 340"/>
                  <a:gd name="T42" fmla="*/ 544 w 551"/>
                  <a:gd name="T43" fmla="*/ 187 h 340"/>
                  <a:gd name="T44" fmla="*/ 532 w 551"/>
                  <a:gd name="T45" fmla="*/ 171 h 340"/>
                  <a:gd name="T46" fmla="*/ 523 w 551"/>
                  <a:gd name="T47" fmla="*/ 135 h 340"/>
                  <a:gd name="T48" fmla="*/ 519 w 551"/>
                  <a:gd name="T49" fmla="*/ 116 h 340"/>
                  <a:gd name="T50" fmla="*/ 267 w 551"/>
                  <a:gd name="T51" fmla="*/ 133 h 340"/>
                  <a:gd name="T52" fmla="*/ 234 w 551"/>
                  <a:gd name="T53" fmla="*/ 126 h 340"/>
                  <a:gd name="T54" fmla="*/ 193 w 551"/>
                  <a:gd name="T55" fmla="*/ 114 h 340"/>
                  <a:gd name="T56" fmla="*/ 162 w 551"/>
                  <a:gd name="T57" fmla="*/ 97 h 340"/>
                  <a:gd name="T58" fmla="*/ 129 w 551"/>
                  <a:gd name="T59" fmla="*/ 77 h 340"/>
                  <a:gd name="T60" fmla="*/ 97 w 551"/>
                  <a:gd name="T61" fmla="*/ 48 h 340"/>
                  <a:gd name="T62" fmla="*/ 78 w 551"/>
                  <a:gd name="T63" fmla="*/ 24 h 340"/>
                  <a:gd name="T64" fmla="*/ 60 w 551"/>
                  <a:gd name="T65" fmla="*/ 0 h 340"/>
                  <a:gd name="T66" fmla="*/ 16 w 551"/>
                  <a:gd name="T67" fmla="*/ 53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ltGray">
              <a:xfrm>
                <a:off x="82" y="160"/>
                <a:ext cx="475" cy="552"/>
              </a:xfrm>
              <a:custGeom>
                <a:avLst/>
                <a:gdLst>
                  <a:gd name="T0" fmla="*/ 474 w 475"/>
                  <a:gd name="T1" fmla="*/ 0 h 552"/>
                  <a:gd name="T2" fmla="*/ 474 w 475"/>
                  <a:gd name="T3" fmla="*/ 294 h 552"/>
                  <a:gd name="T4" fmla="*/ 446 w 475"/>
                  <a:gd name="T5" fmla="*/ 291 h 552"/>
                  <a:gd name="T6" fmla="*/ 411 w 475"/>
                  <a:gd name="T7" fmla="*/ 293 h 552"/>
                  <a:gd name="T8" fmla="*/ 353 w 475"/>
                  <a:gd name="T9" fmla="*/ 299 h 552"/>
                  <a:gd name="T10" fmla="*/ 296 w 475"/>
                  <a:gd name="T11" fmla="*/ 310 h 552"/>
                  <a:gd name="T12" fmla="*/ 243 w 475"/>
                  <a:gd name="T13" fmla="*/ 323 h 552"/>
                  <a:gd name="T14" fmla="*/ 200 w 475"/>
                  <a:gd name="T15" fmla="*/ 339 h 552"/>
                  <a:gd name="T16" fmla="*/ 149 w 475"/>
                  <a:gd name="T17" fmla="*/ 364 h 552"/>
                  <a:gd name="T18" fmla="*/ 110 w 475"/>
                  <a:gd name="T19" fmla="*/ 390 h 552"/>
                  <a:gd name="T20" fmla="*/ 81 w 475"/>
                  <a:gd name="T21" fmla="*/ 415 h 552"/>
                  <a:gd name="T22" fmla="*/ 60 w 475"/>
                  <a:gd name="T23" fmla="*/ 439 h 552"/>
                  <a:gd name="T24" fmla="*/ 47 w 475"/>
                  <a:gd name="T25" fmla="*/ 461 h 552"/>
                  <a:gd name="T26" fmla="*/ 35 w 475"/>
                  <a:gd name="T27" fmla="*/ 488 h 552"/>
                  <a:gd name="T28" fmla="*/ 30 w 475"/>
                  <a:gd name="T29" fmla="*/ 513 h 552"/>
                  <a:gd name="T30" fmla="*/ 23 w 475"/>
                  <a:gd name="T31" fmla="*/ 551 h 552"/>
                  <a:gd name="T32" fmla="*/ 17 w 475"/>
                  <a:gd name="T33" fmla="*/ 518 h 552"/>
                  <a:gd name="T34" fmla="*/ 8 w 475"/>
                  <a:gd name="T35" fmla="*/ 481 h 552"/>
                  <a:gd name="T36" fmla="*/ 5 w 475"/>
                  <a:gd name="T37" fmla="*/ 453 h 552"/>
                  <a:gd name="T38" fmla="*/ 0 w 475"/>
                  <a:gd name="T39" fmla="*/ 420 h 552"/>
                  <a:gd name="T40" fmla="*/ 2 w 475"/>
                  <a:gd name="T41" fmla="*/ 393 h 552"/>
                  <a:gd name="T42" fmla="*/ 8 w 475"/>
                  <a:gd name="T43" fmla="*/ 361 h 552"/>
                  <a:gd name="T44" fmla="*/ 15 w 475"/>
                  <a:gd name="T45" fmla="*/ 317 h 552"/>
                  <a:gd name="T46" fmla="*/ 30 w 475"/>
                  <a:gd name="T47" fmla="*/ 279 h 552"/>
                  <a:gd name="T48" fmla="*/ 50 w 475"/>
                  <a:gd name="T49" fmla="*/ 238 h 552"/>
                  <a:gd name="T50" fmla="*/ 75 w 475"/>
                  <a:gd name="T51" fmla="*/ 196 h 552"/>
                  <a:gd name="T52" fmla="*/ 111 w 475"/>
                  <a:gd name="T53" fmla="*/ 152 h 552"/>
                  <a:gd name="T54" fmla="*/ 152 w 475"/>
                  <a:gd name="T55" fmla="*/ 116 h 552"/>
                  <a:gd name="T56" fmla="*/ 188 w 475"/>
                  <a:gd name="T57" fmla="*/ 87 h 552"/>
                  <a:gd name="T58" fmla="*/ 233 w 475"/>
                  <a:gd name="T59" fmla="*/ 60 h 552"/>
                  <a:gd name="T60" fmla="*/ 279 w 475"/>
                  <a:gd name="T61" fmla="*/ 40 h 552"/>
                  <a:gd name="T62" fmla="*/ 333 w 475"/>
                  <a:gd name="T63" fmla="*/ 21 h 552"/>
                  <a:gd name="T64" fmla="*/ 380 w 475"/>
                  <a:gd name="T65" fmla="*/ 10 h 552"/>
                  <a:gd name="T66" fmla="*/ 435 w 475"/>
                  <a:gd name="T67" fmla="*/ 3 h 552"/>
                  <a:gd name="T68" fmla="*/ 474 w 475"/>
                  <a:gd name="T69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ltGray">
              <a:xfrm>
                <a:off x="370" y="727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42" y="741"/>
                <a:ext cx="88" cy="74"/>
              </a:xfrm>
              <a:custGeom>
                <a:avLst/>
                <a:gdLst>
                  <a:gd name="T0" fmla="*/ 87 w 88"/>
                  <a:gd name="T1" fmla="*/ 67 h 74"/>
                  <a:gd name="T2" fmla="*/ 76 w 88"/>
                  <a:gd name="T3" fmla="*/ 0 h 74"/>
                  <a:gd name="T4" fmla="*/ 33 w 88"/>
                  <a:gd name="T5" fmla="*/ 5 h 74"/>
                  <a:gd name="T6" fmla="*/ 0 w 88"/>
                  <a:gd name="T7" fmla="*/ 8 h 74"/>
                  <a:gd name="T8" fmla="*/ 9 w 88"/>
                  <a:gd name="T9" fmla="*/ 73 h 74"/>
                  <a:gd name="T10" fmla="*/ 12 w 88"/>
                  <a:gd name="T11" fmla="*/ 57 h 74"/>
                  <a:gd name="T12" fmla="*/ 22 w 88"/>
                  <a:gd name="T13" fmla="*/ 47 h 74"/>
                  <a:gd name="T14" fmla="*/ 40 w 88"/>
                  <a:gd name="T15" fmla="*/ 43 h 74"/>
                  <a:gd name="T16" fmla="*/ 60 w 88"/>
                  <a:gd name="T17" fmla="*/ 44 h 74"/>
                  <a:gd name="T18" fmla="*/ 76 w 88"/>
                  <a:gd name="T19" fmla="*/ 51 h 74"/>
                  <a:gd name="T20" fmla="*/ 87 w 88"/>
                  <a:gd name="T21" fmla="*/ 6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ltGray">
              <a:xfrm>
                <a:off x="334" y="520"/>
                <a:ext cx="319" cy="286"/>
              </a:xfrm>
              <a:custGeom>
                <a:avLst/>
                <a:gdLst>
                  <a:gd name="T0" fmla="*/ 317 w 319"/>
                  <a:gd name="T1" fmla="*/ 275 h 286"/>
                  <a:gd name="T2" fmla="*/ 315 w 319"/>
                  <a:gd name="T3" fmla="*/ 254 h 286"/>
                  <a:gd name="T4" fmla="*/ 306 w 319"/>
                  <a:gd name="T5" fmla="*/ 235 h 286"/>
                  <a:gd name="T6" fmla="*/ 299 w 319"/>
                  <a:gd name="T7" fmla="*/ 219 h 286"/>
                  <a:gd name="T8" fmla="*/ 294 w 319"/>
                  <a:gd name="T9" fmla="*/ 194 h 286"/>
                  <a:gd name="T10" fmla="*/ 288 w 319"/>
                  <a:gd name="T11" fmla="*/ 161 h 286"/>
                  <a:gd name="T12" fmla="*/ 284 w 319"/>
                  <a:gd name="T13" fmla="*/ 126 h 286"/>
                  <a:gd name="T14" fmla="*/ 281 w 319"/>
                  <a:gd name="T15" fmla="*/ 94 h 286"/>
                  <a:gd name="T16" fmla="*/ 279 w 319"/>
                  <a:gd name="T17" fmla="*/ 67 h 286"/>
                  <a:gd name="T18" fmla="*/ 278 w 319"/>
                  <a:gd name="T19" fmla="*/ 43 h 286"/>
                  <a:gd name="T20" fmla="*/ 270 w 319"/>
                  <a:gd name="T21" fmla="*/ 29 h 286"/>
                  <a:gd name="T22" fmla="*/ 255 w 319"/>
                  <a:gd name="T23" fmla="*/ 16 h 286"/>
                  <a:gd name="T24" fmla="*/ 240 w 319"/>
                  <a:gd name="T25" fmla="*/ 9 h 286"/>
                  <a:gd name="T26" fmla="*/ 216 w 319"/>
                  <a:gd name="T27" fmla="*/ 2 h 286"/>
                  <a:gd name="T28" fmla="*/ 189 w 319"/>
                  <a:gd name="T29" fmla="*/ 0 h 286"/>
                  <a:gd name="T30" fmla="*/ 147 w 319"/>
                  <a:gd name="T31" fmla="*/ 0 h 286"/>
                  <a:gd name="T32" fmla="*/ 110 w 319"/>
                  <a:gd name="T33" fmla="*/ 2 h 286"/>
                  <a:gd name="T34" fmla="*/ 74 w 319"/>
                  <a:gd name="T35" fmla="*/ 9 h 286"/>
                  <a:gd name="T36" fmla="*/ 41 w 319"/>
                  <a:gd name="T37" fmla="*/ 21 h 286"/>
                  <a:gd name="T38" fmla="*/ 20 w 319"/>
                  <a:gd name="T39" fmla="*/ 35 h 286"/>
                  <a:gd name="T40" fmla="*/ 8 w 319"/>
                  <a:gd name="T41" fmla="*/ 47 h 286"/>
                  <a:gd name="T42" fmla="*/ 0 w 319"/>
                  <a:gd name="T43" fmla="*/ 61 h 286"/>
                  <a:gd name="T44" fmla="*/ 2 w 319"/>
                  <a:gd name="T45" fmla="*/ 75 h 286"/>
                  <a:gd name="T46" fmla="*/ 5 w 319"/>
                  <a:gd name="T47" fmla="*/ 89 h 286"/>
                  <a:gd name="T48" fmla="*/ 15 w 319"/>
                  <a:gd name="T49" fmla="*/ 104 h 286"/>
                  <a:gd name="T50" fmla="*/ 23 w 319"/>
                  <a:gd name="T51" fmla="*/ 123 h 286"/>
                  <a:gd name="T52" fmla="*/ 27 w 319"/>
                  <a:gd name="T53" fmla="*/ 149 h 286"/>
                  <a:gd name="T54" fmla="*/ 30 w 319"/>
                  <a:gd name="T55" fmla="*/ 176 h 286"/>
                  <a:gd name="T56" fmla="*/ 35 w 319"/>
                  <a:gd name="T57" fmla="*/ 200 h 286"/>
                  <a:gd name="T58" fmla="*/ 36 w 319"/>
                  <a:gd name="T59" fmla="*/ 235 h 286"/>
                  <a:gd name="T60" fmla="*/ 38 w 319"/>
                  <a:gd name="T61" fmla="*/ 265 h 286"/>
                  <a:gd name="T62" fmla="*/ 38 w 319"/>
                  <a:gd name="T63" fmla="*/ 285 h 286"/>
                  <a:gd name="T64" fmla="*/ 48 w 319"/>
                  <a:gd name="T65" fmla="*/ 260 h 286"/>
                  <a:gd name="T66" fmla="*/ 68 w 319"/>
                  <a:gd name="T67" fmla="*/ 248 h 286"/>
                  <a:gd name="T68" fmla="*/ 86 w 319"/>
                  <a:gd name="T69" fmla="*/ 241 h 286"/>
                  <a:gd name="T70" fmla="*/ 108 w 319"/>
                  <a:gd name="T71" fmla="*/ 236 h 286"/>
                  <a:gd name="T72" fmla="*/ 143 w 319"/>
                  <a:gd name="T73" fmla="*/ 229 h 286"/>
                  <a:gd name="T74" fmla="*/ 177 w 319"/>
                  <a:gd name="T75" fmla="*/ 228 h 286"/>
                  <a:gd name="T76" fmla="*/ 197 w 319"/>
                  <a:gd name="T77" fmla="*/ 228 h 286"/>
                  <a:gd name="T78" fmla="*/ 228 w 319"/>
                  <a:gd name="T79" fmla="*/ 230 h 286"/>
                  <a:gd name="T80" fmla="*/ 264 w 319"/>
                  <a:gd name="T81" fmla="*/ 237 h 286"/>
                  <a:gd name="T82" fmla="*/ 287 w 319"/>
                  <a:gd name="T83" fmla="*/ 246 h 286"/>
                  <a:gd name="T84" fmla="*/ 302 w 319"/>
                  <a:gd name="T85" fmla="*/ 255 h 286"/>
                  <a:gd name="T86" fmla="*/ 318 w 319"/>
                  <a:gd name="T87" fmla="*/ 26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ltGray">
              <a:xfrm>
                <a:off x="5049" y="578"/>
                <a:ext cx="551" cy="335"/>
              </a:xfrm>
              <a:custGeom>
                <a:avLst/>
                <a:gdLst>
                  <a:gd name="T0" fmla="*/ 534 w 551"/>
                  <a:gd name="T1" fmla="*/ 48 h 335"/>
                  <a:gd name="T2" fmla="*/ 550 w 551"/>
                  <a:gd name="T3" fmla="*/ 117 h 335"/>
                  <a:gd name="T4" fmla="*/ 540 w 551"/>
                  <a:gd name="T5" fmla="*/ 142 h 335"/>
                  <a:gd name="T6" fmla="*/ 517 w 551"/>
                  <a:gd name="T7" fmla="*/ 179 h 335"/>
                  <a:gd name="T8" fmla="*/ 493 w 551"/>
                  <a:gd name="T9" fmla="*/ 212 h 335"/>
                  <a:gd name="T10" fmla="*/ 465 w 551"/>
                  <a:gd name="T11" fmla="*/ 239 h 335"/>
                  <a:gd name="T12" fmla="*/ 430 w 551"/>
                  <a:gd name="T13" fmla="*/ 267 h 335"/>
                  <a:gd name="T14" fmla="*/ 397 w 551"/>
                  <a:gd name="T15" fmla="*/ 286 h 335"/>
                  <a:gd name="T16" fmla="*/ 361 w 551"/>
                  <a:gd name="T17" fmla="*/ 304 h 335"/>
                  <a:gd name="T18" fmla="*/ 315 w 551"/>
                  <a:gd name="T19" fmla="*/ 320 h 335"/>
                  <a:gd name="T20" fmla="*/ 280 w 551"/>
                  <a:gd name="T21" fmla="*/ 328 h 335"/>
                  <a:gd name="T22" fmla="*/ 238 w 551"/>
                  <a:gd name="T23" fmla="*/ 334 h 335"/>
                  <a:gd name="T24" fmla="*/ 199 w 551"/>
                  <a:gd name="T25" fmla="*/ 334 h 335"/>
                  <a:gd name="T26" fmla="*/ 157 w 551"/>
                  <a:gd name="T27" fmla="*/ 329 h 335"/>
                  <a:gd name="T28" fmla="*/ 114 w 551"/>
                  <a:gd name="T29" fmla="*/ 317 h 335"/>
                  <a:gd name="T30" fmla="*/ 75 w 551"/>
                  <a:gd name="T31" fmla="*/ 298 h 335"/>
                  <a:gd name="T32" fmla="*/ 52 w 551"/>
                  <a:gd name="T33" fmla="*/ 282 h 335"/>
                  <a:gd name="T34" fmla="*/ 24 w 551"/>
                  <a:gd name="T35" fmla="*/ 258 h 335"/>
                  <a:gd name="T36" fmla="*/ 9 w 551"/>
                  <a:gd name="T37" fmla="*/ 238 h 335"/>
                  <a:gd name="T38" fmla="*/ 0 w 551"/>
                  <a:gd name="T39" fmla="*/ 222 h 335"/>
                  <a:gd name="T40" fmla="*/ 0 w 551"/>
                  <a:gd name="T41" fmla="*/ 204 h 335"/>
                  <a:gd name="T42" fmla="*/ 6 w 551"/>
                  <a:gd name="T43" fmla="*/ 182 h 335"/>
                  <a:gd name="T44" fmla="*/ 18 w 551"/>
                  <a:gd name="T45" fmla="*/ 166 h 335"/>
                  <a:gd name="T46" fmla="*/ 27 w 551"/>
                  <a:gd name="T47" fmla="*/ 131 h 335"/>
                  <a:gd name="T48" fmla="*/ 31 w 551"/>
                  <a:gd name="T49" fmla="*/ 112 h 335"/>
                  <a:gd name="T50" fmla="*/ 283 w 551"/>
                  <a:gd name="T51" fmla="*/ 128 h 335"/>
                  <a:gd name="T52" fmla="*/ 316 w 551"/>
                  <a:gd name="T53" fmla="*/ 122 h 335"/>
                  <a:gd name="T54" fmla="*/ 357 w 551"/>
                  <a:gd name="T55" fmla="*/ 109 h 335"/>
                  <a:gd name="T56" fmla="*/ 388 w 551"/>
                  <a:gd name="T57" fmla="*/ 93 h 335"/>
                  <a:gd name="T58" fmla="*/ 421 w 551"/>
                  <a:gd name="T59" fmla="*/ 73 h 335"/>
                  <a:gd name="T60" fmla="*/ 453 w 551"/>
                  <a:gd name="T61" fmla="*/ 44 h 335"/>
                  <a:gd name="T62" fmla="*/ 472 w 551"/>
                  <a:gd name="T63" fmla="*/ 19 h 335"/>
                  <a:gd name="T64" fmla="*/ 486 w 551"/>
                  <a:gd name="T65" fmla="*/ 0 h 335"/>
                  <a:gd name="T66" fmla="*/ 534 w 551"/>
                  <a:gd name="T67" fmla="*/ 4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ltGray">
              <a:xfrm>
                <a:off x="5145" y="160"/>
                <a:ext cx="475" cy="552"/>
              </a:xfrm>
              <a:custGeom>
                <a:avLst/>
                <a:gdLst>
                  <a:gd name="T0" fmla="*/ 0 w 475"/>
                  <a:gd name="T1" fmla="*/ 0 h 552"/>
                  <a:gd name="T2" fmla="*/ 0 w 475"/>
                  <a:gd name="T3" fmla="*/ 294 h 552"/>
                  <a:gd name="T4" fmla="*/ 28 w 475"/>
                  <a:gd name="T5" fmla="*/ 291 h 552"/>
                  <a:gd name="T6" fmla="*/ 63 w 475"/>
                  <a:gd name="T7" fmla="*/ 293 h 552"/>
                  <a:gd name="T8" fmla="*/ 121 w 475"/>
                  <a:gd name="T9" fmla="*/ 299 h 552"/>
                  <a:gd name="T10" fmla="*/ 178 w 475"/>
                  <a:gd name="T11" fmla="*/ 310 h 552"/>
                  <a:gd name="T12" fmla="*/ 231 w 475"/>
                  <a:gd name="T13" fmla="*/ 323 h 552"/>
                  <a:gd name="T14" fmla="*/ 274 w 475"/>
                  <a:gd name="T15" fmla="*/ 339 h 552"/>
                  <a:gd name="T16" fmla="*/ 325 w 475"/>
                  <a:gd name="T17" fmla="*/ 364 h 552"/>
                  <a:gd name="T18" fmla="*/ 364 w 475"/>
                  <a:gd name="T19" fmla="*/ 390 h 552"/>
                  <a:gd name="T20" fmla="*/ 393 w 475"/>
                  <a:gd name="T21" fmla="*/ 415 h 552"/>
                  <a:gd name="T22" fmla="*/ 414 w 475"/>
                  <a:gd name="T23" fmla="*/ 439 h 552"/>
                  <a:gd name="T24" fmla="*/ 427 w 475"/>
                  <a:gd name="T25" fmla="*/ 461 h 552"/>
                  <a:gd name="T26" fmla="*/ 439 w 475"/>
                  <a:gd name="T27" fmla="*/ 488 h 552"/>
                  <a:gd name="T28" fmla="*/ 444 w 475"/>
                  <a:gd name="T29" fmla="*/ 513 h 552"/>
                  <a:gd name="T30" fmla="*/ 451 w 475"/>
                  <a:gd name="T31" fmla="*/ 551 h 552"/>
                  <a:gd name="T32" fmla="*/ 457 w 475"/>
                  <a:gd name="T33" fmla="*/ 518 h 552"/>
                  <a:gd name="T34" fmla="*/ 466 w 475"/>
                  <a:gd name="T35" fmla="*/ 481 h 552"/>
                  <a:gd name="T36" fmla="*/ 469 w 475"/>
                  <a:gd name="T37" fmla="*/ 453 h 552"/>
                  <a:gd name="T38" fmla="*/ 474 w 475"/>
                  <a:gd name="T39" fmla="*/ 420 h 552"/>
                  <a:gd name="T40" fmla="*/ 472 w 475"/>
                  <a:gd name="T41" fmla="*/ 393 h 552"/>
                  <a:gd name="T42" fmla="*/ 466 w 475"/>
                  <a:gd name="T43" fmla="*/ 361 h 552"/>
                  <a:gd name="T44" fmla="*/ 459 w 475"/>
                  <a:gd name="T45" fmla="*/ 317 h 552"/>
                  <a:gd name="T46" fmla="*/ 444 w 475"/>
                  <a:gd name="T47" fmla="*/ 279 h 552"/>
                  <a:gd name="T48" fmla="*/ 424 w 475"/>
                  <a:gd name="T49" fmla="*/ 238 h 552"/>
                  <a:gd name="T50" fmla="*/ 399 w 475"/>
                  <a:gd name="T51" fmla="*/ 196 h 552"/>
                  <a:gd name="T52" fmla="*/ 363 w 475"/>
                  <a:gd name="T53" fmla="*/ 152 h 552"/>
                  <a:gd name="T54" fmla="*/ 322 w 475"/>
                  <a:gd name="T55" fmla="*/ 116 h 552"/>
                  <a:gd name="T56" fmla="*/ 286 w 475"/>
                  <a:gd name="T57" fmla="*/ 87 h 552"/>
                  <a:gd name="T58" fmla="*/ 241 w 475"/>
                  <a:gd name="T59" fmla="*/ 60 h 552"/>
                  <a:gd name="T60" fmla="*/ 195 w 475"/>
                  <a:gd name="T61" fmla="*/ 40 h 552"/>
                  <a:gd name="T62" fmla="*/ 141 w 475"/>
                  <a:gd name="T63" fmla="*/ 21 h 552"/>
                  <a:gd name="T64" fmla="*/ 94 w 475"/>
                  <a:gd name="T65" fmla="*/ 10 h 552"/>
                  <a:gd name="T66" fmla="*/ 39 w 475"/>
                  <a:gd name="T67" fmla="*/ 3 h 552"/>
                  <a:gd name="T68" fmla="*/ 0 w 475"/>
                  <a:gd name="T69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ltGray">
              <a:xfrm>
                <a:off x="5176" y="727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ltGray">
              <a:xfrm>
                <a:off x="5172" y="740"/>
                <a:ext cx="88" cy="74"/>
              </a:xfrm>
              <a:custGeom>
                <a:avLst/>
                <a:gdLst>
                  <a:gd name="T0" fmla="*/ 0 w 88"/>
                  <a:gd name="T1" fmla="*/ 68 h 74"/>
                  <a:gd name="T2" fmla="*/ 11 w 88"/>
                  <a:gd name="T3" fmla="*/ 0 h 74"/>
                  <a:gd name="T4" fmla="*/ 54 w 88"/>
                  <a:gd name="T5" fmla="*/ 5 h 74"/>
                  <a:gd name="T6" fmla="*/ 87 w 88"/>
                  <a:gd name="T7" fmla="*/ 9 h 74"/>
                  <a:gd name="T8" fmla="*/ 78 w 88"/>
                  <a:gd name="T9" fmla="*/ 73 h 74"/>
                  <a:gd name="T10" fmla="*/ 75 w 88"/>
                  <a:gd name="T11" fmla="*/ 58 h 74"/>
                  <a:gd name="T12" fmla="*/ 65 w 88"/>
                  <a:gd name="T13" fmla="*/ 47 h 74"/>
                  <a:gd name="T14" fmla="*/ 47 w 88"/>
                  <a:gd name="T15" fmla="*/ 44 h 74"/>
                  <a:gd name="T16" fmla="*/ 27 w 88"/>
                  <a:gd name="T17" fmla="*/ 45 h 74"/>
                  <a:gd name="T18" fmla="*/ 11 w 88"/>
                  <a:gd name="T19" fmla="*/ 52 h 74"/>
                  <a:gd name="T20" fmla="*/ 0 w 88"/>
                  <a:gd name="T21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ltGray">
              <a:xfrm>
                <a:off x="5049" y="520"/>
                <a:ext cx="319" cy="286"/>
              </a:xfrm>
              <a:custGeom>
                <a:avLst/>
                <a:gdLst>
                  <a:gd name="T0" fmla="*/ 1 w 319"/>
                  <a:gd name="T1" fmla="*/ 275 h 286"/>
                  <a:gd name="T2" fmla="*/ 3 w 319"/>
                  <a:gd name="T3" fmla="*/ 254 h 286"/>
                  <a:gd name="T4" fmla="*/ 12 w 319"/>
                  <a:gd name="T5" fmla="*/ 235 h 286"/>
                  <a:gd name="T6" fmla="*/ 19 w 319"/>
                  <a:gd name="T7" fmla="*/ 219 h 286"/>
                  <a:gd name="T8" fmla="*/ 24 w 319"/>
                  <a:gd name="T9" fmla="*/ 194 h 286"/>
                  <a:gd name="T10" fmla="*/ 30 w 319"/>
                  <a:gd name="T11" fmla="*/ 161 h 286"/>
                  <a:gd name="T12" fmla="*/ 34 w 319"/>
                  <a:gd name="T13" fmla="*/ 126 h 286"/>
                  <a:gd name="T14" fmla="*/ 37 w 319"/>
                  <a:gd name="T15" fmla="*/ 94 h 286"/>
                  <a:gd name="T16" fmla="*/ 39 w 319"/>
                  <a:gd name="T17" fmla="*/ 67 h 286"/>
                  <a:gd name="T18" fmla="*/ 40 w 319"/>
                  <a:gd name="T19" fmla="*/ 43 h 286"/>
                  <a:gd name="T20" fmla="*/ 48 w 319"/>
                  <a:gd name="T21" fmla="*/ 29 h 286"/>
                  <a:gd name="T22" fmla="*/ 63 w 319"/>
                  <a:gd name="T23" fmla="*/ 16 h 286"/>
                  <a:gd name="T24" fmla="*/ 78 w 319"/>
                  <a:gd name="T25" fmla="*/ 9 h 286"/>
                  <a:gd name="T26" fmla="*/ 102 w 319"/>
                  <a:gd name="T27" fmla="*/ 2 h 286"/>
                  <a:gd name="T28" fmla="*/ 129 w 319"/>
                  <a:gd name="T29" fmla="*/ 0 h 286"/>
                  <a:gd name="T30" fmla="*/ 171 w 319"/>
                  <a:gd name="T31" fmla="*/ 0 h 286"/>
                  <a:gd name="T32" fmla="*/ 208 w 319"/>
                  <a:gd name="T33" fmla="*/ 2 h 286"/>
                  <a:gd name="T34" fmla="*/ 244 w 319"/>
                  <a:gd name="T35" fmla="*/ 9 h 286"/>
                  <a:gd name="T36" fmla="*/ 277 w 319"/>
                  <a:gd name="T37" fmla="*/ 21 h 286"/>
                  <a:gd name="T38" fmla="*/ 298 w 319"/>
                  <a:gd name="T39" fmla="*/ 35 h 286"/>
                  <a:gd name="T40" fmla="*/ 310 w 319"/>
                  <a:gd name="T41" fmla="*/ 47 h 286"/>
                  <a:gd name="T42" fmla="*/ 318 w 319"/>
                  <a:gd name="T43" fmla="*/ 61 h 286"/>
                  <a:gd name="T44" fmla="*/ 316 w 319"/>
                  <a:gd name="T45" fmla="*/ 75 h 286"/>
                  <a:gd name="T46" fmla="*/ 313 w 319"/>
                  <a:gd name="T47" fmla="*/ 89 h 286"/>
                  <a:gd name="T48" fmla="*/ 303 w 319"/>
                  <a:gd name="T49" fmla="*/ 104 h 286"/>
                  <a:gd name="T50" fmla="*/ 295 w 319"/>
                  <a:gd name="T51" fmla="*/ 123 h 286"/>
                  <a:gd name="T52" fmla="*/ 291 w 319"/>
                  <a:gd name="T53" fmla="*/ 149 h 286"/>
                  <a:gd name="T54" fmla="*/ 288 w 319"/>
                  <a:gd name="T55" fmla="*/ 176 h 286"/>
                  <a:gd name="T56" fmla="*/ 283 w 319"/>
                  <a:gd name="T57" fmla="*/ 200 h 286"/>
                  <a:gd name="T58" fmla="*/ 282 w 319"/>
                  <a:gd name="T59" fmla="*/ 235 h 286"/>
                  <a:gd name="T60" fmla="*/ 280 w 319"/>
                  <a:gd name="T61" fmla="*/ 265 h 286"/>
                  <a:gd name="T62" fmla="*/ 280 w 319"/>
                  <a:gd name="T63" fmla="*/ 285 h 286"/>
                  <a:gd name="T64" fmla="*/ 270 w 319"/>
                  <a:gd name="T65" fmla="*/ 260 h 286"/>
                  <a:gd name="T66" fmla="*/ 250 w 319"/>
                  <a:gd name="T67" fmla="*/ 248 h 286"/>
                  <a:gd name="T68" fmla="*/ 232 w 319"/>
                  <a:gd name="T69" fmla="*/ 241 h 286"/>
                  <a:gd name="T70" fmla="*/ 210 w 319"/>
                  <a:gd name="T71" fmla="*/ 236 h 286"/>
                  <a:gd name="T72" fmla="*/ 175 w 319"/>
                  <a:gd name="T73" fmla="*/ 229 h 286"/>
                  <a:gd name="T74" fmla="*/ 141 w 319"/>
                  <a:gd name="T75" fmla="*/ 228 h 286"/>
                  <a:gd name="T76" fmla="*/ 121 w 319"/>
                  <a:gd name="T77" fmla="*/ 228 h 286"/>
                  <a:gd name="T78" fmla="*/ 90 w 319"/>
                  <a:gd name="T79" fmla="*/ 230 h 286"/>
                  <a:gd name="T80" fmla="*/ 54 w 319"/>
                  <a:gd name="T81" fmla="*/ 237 h 286"/>
                  <a:gd name="T82" fmla="*/ 31 w 319"/>
                  <a:gd name="T83" fmla="*/ 246 h 286"/>
                  <a:gd name="T84" fmla="*/ 16 w 319"/>
                  <a:gd name="T85" fmla="*/ 255 h 286"/>
                  <a:gd name="T86" fmla="*/ 0 w 319"/>
                  <a:gd name="T87" fmla="*/ 26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ltGray">
              <a:xfrm>
                <a:off x="4319" y="160"/>
                <a:ext cx="832" cy="420"/>
              </a:xfrm>
              <a:custGeom>
                <a:avLst/>
                <a:gdLst>
                  <a:gd name="T0" fmla="*/ 0 w 832"/>
                  <a:gd name="T1" fmla="*/ 0 h 420"/>
                  <a:gd name="T2" fmla="*/ 0 w 832"/>
                  <a:gd name="T3" fmla="*/ 356 h 420"/>
                  <a:gd name="T4" fmla="*/ 84 w 832"/>
                  <a:gd name="T5" fmla="*/ 374 h 420"/>
                  <a:gd name="T6" fmla="*/ 153 w 832"/>
                  <a:gd name="T7" fmla="*/ 393 h 420"/>
                  <a:gd name="T8" fmla="*/ 210 w 832"/>
                  <a:gd name="T9" fmla="*/ 404 h 420"/>
                  <a:gd name="T10" fmla="*/ 258 w 832"/>
                  <a:gd name="T11" fmla="*/ 410 h 420"/>
                  <a:gd name="T12" fmla="*/ 312 w 832"/>
                  <a:gd name="T13" fmla="*/ 416 h 420"/>
                  <a:gd name="T14" fmla="*/ 402 w 832"/>
                  <a:gd name="T15" fmla="*/ 419 h 420"/>
                  <a:gd name="T16" fmla="*/ 485 w 832"/>
                  <a:gd name="T17" fmla="*/ 412 h 420"/>
                  <a:gd name="T18" fmla="*/ 570 w 832"/>
                  <a:gd name="T19" fmla="*/ 399 h 420"/>
                  <a:gd name="T20" fmla="*/ 652 w 832"/>
                  <a:gd name="T21" fmla="*/ 377 h 420"/>
                  <a:gd name="T22" fmla="*/ 724 w 832"/>
                  <a:gd name="T23" fmla="*/ 347 h 420"/>
                  <a:gd name="T24" fmla="*/ 784 w 832"/>
                  <a:gd name="T25" fmla="*/ 306 h 420"/>
                  <a:gd name="T26" fmla="*/ 829 w 832"/>
                  <a:gd name="T27" fmla="*/ 291 h 420"/>
                  <a:gd name="T28" fmla="*/ 831 w 832"/>
                  <a:gd name="T29" fmla="*/ 2 h 420"/>
                  <a:gd name="T30" fmla="*/ 786 w 832"/>
                  <a:gd name="T31" fmla="*/ 9 h 420"/>
                  <a:gd name="T32" fmla="*/ 726 w 832"/>
                  <a:gd name="T33" fmla="*/ 29 h 420"/>
                  <a:gd name="T34" fmla="*/ 654 w 832"/>
                  <a:gd name="T35" fmla="*/ 55 h 420"/>
                  <a:gd name="T36" fmla="*/ 585 w 832"/>
                  <a:gd name="T37" fmla="*/ 70 h 420"/>
                  <a:gd name="T38" fmla="*/ 515 w 832"/>
                  <a:gd name="T39" fmla="*/ 78 h 420"/>
                  <a:gd name="T40" fmla="*/ 468 w 832"/>
                  <a:gd name="T41" fmla="*/ 82 h 420"/>
                  <a:gd name="T42" fmla="*/ 428 w 832"/>
                  <a:gd name="T43" fmla="*/ 84 h 420"/>
                  <a:gd name="T44" fmla="*/ 358 w 832"/>
                  <a:gd name="T45" fmla="*/ 84 h 420"/>
                  <a:gd name="T46" fmla="*/ 314 w 832"/>
                  <a:gd name="T47" fmla="*/ 81 h 420"/>
                  <a:gd name="T48" fmla="*/ 274 w 832"/>
                  <a:gd name="T49" fmla="*/ 76 h 420"/>
                  <a:gd name="T50" fmla="*/ 229 w 832"/>
                  <a:gd name="T51" fmla="*/ 73 h 420"/>
                  <a:gd name="T52" fmla="*/ 190 w 832"/>
                  <a:gd name="T53" fmla="*/ 66 h 420"/>
                  <a:gd name="T54" fmla="*/ 140 w 832"/>
                  <a:gd name="T55" fmla="*/ 57 h 420"/>
                  <a:gd name="T56" fmla="*/ 96 w 832"/>
                  <a:gd name="T57" fmla="*/ 44 h 420"/>
                  <a:gd name="T58" fmla="*/ 49 w 832"/>
                  <a:gd name="T59" fmla="*/ 24 h 420"/>
                  <a:gd name="T60" fmla="*/ 0 w 832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7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ile:///F:\&#1076;&#1088;&#1077;&#1074;&#1085;&#1077;&#1077;&#1075;&#1080;&#1087;&#1077;&#1090;&#1089;&#1082;&#1072;&#1103;.mp3" TargetMode="Externa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2.gif"/><Relationship Id="rId5" Type="http://schemas.openxmlformats.org/officeDocument/2006/relationships/image" Target="../media/image7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59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59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F:\&#1082;&#1080;&#1090;&#1072;&#1081;&#1089;&#1082;&#1072;&#1103;%20&#1084;&#1091;&#1079;&#1099;&#1082;&#1072;.mp3" TargetMode="External"/><Relationship Id="rId2" Type="http://schemas.openxmlformats.org/officeDocument/2006/relationships/slide" Target="slide18.xml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kep-id.com/" TargetMode="External"/><Relationship Id="rId2" Type="http://schemas.openxmlformats.org/officeDocument/2006/relationships/hyperlink" Target="http://modernlibz.ru/" TargetMode="External"/><Relationship Id="rId1" Type="http://schemas.openxmlformats.org/officeDocument/2006/relationships/slideLayout" Target="../slideLayouts/slideLayout59.xml"/><Relationship Id="rId4" Type="http://schemas.openxmlformats.org/officeDocument/2006/relationships/hyperlink" Target="http://rebus1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9.xml"/><Relationship Id="rId6" Type="http://schemas.openxmlformats.org/officeDocument/2006/relationships/slide" Target="slide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jpeg"/><Relationship Id="rId7" Type="http://schemas.openxmlformats.org/officeDocument/2006/relationships/image" Target="../media/image17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9.xml"/><Relationship Id="rId6" Type="http://schemas.openxmlformats.org/officeDocument/2006/relationships/slide" Target="slide2.xml"/><Relationship Id="rId5" Type="http://schemas.openxmlformats.org/officeDocument/2006/relationships/image" Target="../media/image19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gif"/><Relationship Id="rId7" Type="http://schemas.openxmlformats.org/officeDocument/2006/relationships/image" Target="../media/image23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7.jpeg"/><Relationship Id="rId5" Type="http://schemas.openxmlformats.org/officeDocument/2006/relationships/image" Target="../media/image22.jpeg"/><Relationship Id="rId4" Type="http://schemas.openxmlformats.org/officeDocument/2006/relationships/image" Target="../media/image8.jpe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6.gif"/><Relationship Id="rId7" Type="http://schemas.openxmlformats.org/officeDocument/2006/relationships/image" Target="../media/image28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7.jpeg"/><Relationship Id="rId5" Type="http://schemas.openxmlformats.org/officeDocument/2006/relationships/image" Target="../media/image8.jpeg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2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1.jpeg"/><Relationship Id="rId5" Type="http://schemas.openxmlformats.org/officeDocument/2006/relationships/image" Target="../media/image7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130425"/>
            <a:ext cx="7772400" cy="345881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Игра- путешествие  по истории Древнего мира.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Древний Восток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звук 2">
            <a:hlinkClick r:id="rId2" action="ppaction://hlinkfile" highlightClick="1"/>
          </p:cNvPr>
          <p:cNvSpPr/>
          <p:nvPr/>
        </p:nvSpPr>
        <p:spPr bwMode="auto">
          <a:xfrm>
            <a:off x="1259632" y="6021288"/>
            <a:ext cx="1008112" cy="648072"/>
          </a:xfrm>
          <a:prstGeom prst="actionButtonSoun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55163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гробница</a:t>
            </a:r>
            <a:endParaRPr lang="ru-RU" dirty="0"/>
          </a:p>
        </p:txBody>
      </p:sp>
      <p:pic>
        <p:nvPicPr>
          <p:cNvPr id="7169" name="Picture 1" descr="ребу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21075"/>
            <a:ext cx="15906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096" y="3521075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73" y="3521075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98" y="3521074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75" y="3878262"/>
            <a:ext cx="1905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21075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ребу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210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5426074"/>
            <a:ext cx="1446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3  = О</a:t>
            </a:r>
          </a:p>
        </p:txBody>
      </p:sp>
      <p:sp>
        <p:nvSpPr>
          <p:cNvPr id="7" name="Управляющая кнопка: домой 6">
            <a:hlinkClick r:id="rId7" action="ppaction://hlinksldjump" highlightClick="1"/>
          </p:cNvPr>
          <p:cNvSpPr/>
          <p:nvPr/>
        </p:nvSpPr>
        <p:spPr bwMode="auto">
          <a:xfrm>
            <a:off x="7380312" y="5718461"/>
            <a:ext cx="1080120" cy="950899"/>
          </a:xfrm>
          <a:prstGeom prst="actionButtonHom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2089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«Религия»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713675"/>
              </p:ext>
            </p:extLst>
          </p:nvPr>
        </p:nvGraphicFramePr>
        <p:xfrm>
          <a:off x="1691680" y="2204864"/>
          <a:ext cx="5829300" cy="3591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100"/>
                <a:gridCol w="1943100"/>
                <a:gridCol w="1943100"/>
              </a:tblGrid>
              <a:tr h="1795636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hlinkClick r:id="rId2" action="ppaction://hlinksldjump"/>
                        </a:rPr>
                        <a:t>1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hlinkClick r:id="rId3" action="ppaction://hlinksldjump"/>
                        </a:rPr>
                        <a:t>2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hlinkClick r:id="rId4" action="ppaction://hlinksldjump"/>
                        </a:rPr>
                        <a:t>3</a:t>
                      </a:r>
                      <a:endParaRPr lang="ru-RU" sz="6600" dirty="0"/>
                    </a:p>
                  </a:txBody>
                  <a:tcPr/>
                </a:tc>
              </a:tr>
              <a:tr h="1795636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hlinkClick r:id="rId5" action="ppaction://hlinksldjump"/>
                        </a:rPr>
                        <a:t>4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hlinkClick r:id="rId6" action="ppaction://hlinksldjump"/>
                        </a:rPr>
                        <a:t>5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hlinkClick r:id="rId7" action="ppaction://hlinksldjump"/>
                        </a:rPr>
                        <a:t>6</a:t>
                      </a:r>
                      <a:endParaRPr lang="ru-RU" sz="6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984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называют жилища для богов, построенные людьми?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 bwMode="auto">
          <a:xfrm>
            <a:off x="7308304" y="5877272"/>
            <a:ext cx="1008112" cy="792088"/>
          </a:xfrm>
          <a:prstGeom prst="actionButtonHom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51794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 Солнца в Древнем Египте?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2799184" cy="420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 bwMode="auto">
          <a:xfrm>
            <a:off x="7236296" y="5949280"/>
            <a:ext cx="1008112" cy="792088"/>
          </a:xfrm>
          <a:prstGeom prst="actionButtonHom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10249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Богиня плодородия и любви в </a:t>
            </a:r>
            <a:r>
              <a:rPr lang="ru-RU" dirty="0" err="1" smtClean="0"/>
              <a:t>Двуречье</a:t>
            </a:r>
            <a:r>
              <a:rPr lang="ru-RU" dirty="0" smtClean="0"/>
              <a:t>?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25" y="2286000"/>
            <a:ext cx="13991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 bwMode="auto">
          <a:xfrm>
            <a:off x="7452320" y="5805264"/>
            <a:ext cx="936104" cy="936104"/>
          </a:xfrm>
          <a:prstGeom prst="actionButtonHom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38692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 вручил Моисею каменные доски. Как их называют?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573016"/>
            <a:ext cx="7772400" cy="2827784"/>
          </a:xfrm>
        </p:spPr>
        <p:txBody>
          <a:bodyPr/>
          <a:lstStyle/>
          <a:p>
            <a:pPr algn="ctr"/>
            <a:r>
              <a:rPr lang="ru-RU" sz="6000" dirty="0"/>
              <a:t>Скрижали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 bwMode="auto">
          <a:xfrm>
            <a:off x="7236296" y="5661248"/>
            <a:ext cx="1224136" cy="936104"/>
          </a:xfrm>
          <a:prstGeom prst="actionButtonHom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8942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5754960"/>
          </a:xfrm>
        </p:spPr>
        <p:txBody>
          <a:bodyPr/>
          <a:lstStyle/>
          <a:p>
            <a:r>
              <a:rPr lang="ru-RU" dirty="0" smtClean="0"/>
              <a:t>Жрецы- брахманы появились изо рта Брахмы, воины произошли из могучих рук Брахмы,  земледельцы из его бедер, а слуги – из _________ Брахмы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 bwMode="auto">
          <a:xfrm>
            <a:off x="6804248" y="5877272"/>
            <a:ext cx="1296144" cy="864096"/>
          </a:xfrm>
          <a:prstGeom prst="actionButtonHom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25602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Распределите название бога и его описание.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028761"/>
              </p:ext>
            </p:extLst>
          </p:nvPr>
        </p:nvGraphicFramePr>
        <p:xfrm>
          <a:off x="685800" y="2286000"/>
          <a:ext cx="7772400" cy="3388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734072"/>
                <a:gridCol w="50383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Имя Бога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</a:t>
                      </a:r>
                      <a:r>
                        <a:rPr lang="ru-RU" baseline="0" dirty="0" smtClean="0"/>
                        <a:t> Бога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Тот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</a:t>
                      </a:r>
                      <a:r>
                        <a:rPr lang="ru-RU" sz="2400" baseline="0" dirty="0" smtClean="0"/>
                        <a:t> виде человека с головой змеи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Нут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Корова</a:t>
                      </a:r>
                      <a:r>
                        <a:rPr lang="ru-RU" sz="2400" baseline="0" dirty="0" smtClean="0"/>
                        <a:t> с телом, усеянным звездами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Геб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 него голова птицы ибиса</a:t>
                      </a:r>
                      <a:r>
                        <a:rPr lang="ru-RU" sz="2400" baseline="0" dirty="0" smtClean="0"/>
                        <a:t> с длинным клювом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Бастет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Свирепый змей, бог тьмы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Апоп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Гибкая кошка, покровительница</a:t>
                      </a:r>
                      <a:r>
                        <a:rPr lang="ru-RU" sz="2400" baseline="0" dirty="0" smtClean="0"/>
                        <a:t> женщин и красоты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 bwMode="auto">
          <a:xfrm>
            <a:off x="2555776" y="2924944"/>
            <a:ext cx="1080120" cy="1080120"/>
          </a:xfrm>
          <a:prstGeom prst="straightConnector1">
            <a:avLst/>
          </a:prstGeom>
          <a:ln>
            <a:headEnd type="none" w="sm" len="sm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 bwMode="auto">
          <a:xfrm>
            <a:off x="2555776" y="3284984"/>
            <a:ext cx="936104" cy="0"/>
          </a:xfrm>
          <a:prstGeom prst="straightConnector1">
            <a:avLst/>
          </a:prstGeom>
          <a:ln>
            <a:headEnd type="none" w="sm" len="sm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 bwMode="auto">
          <a:xfrm flipV="1">
            <a:off x="2533658" y="2780928"/>
            <a:ext cx="958222" cy="1080120"/>
          </a:xfrm>
          <a:prstGeom prst="straightConnector1">
            <a:avLst/>
          </a:prstGeom>
          <a:ln>
            <a:headEnd type="none" w="sm" len="sm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 bwMode="auto">
          <a:xfrm>
            <a:off x="2608355" y="4509120"/>
            <a:ext cx="1080120" cy="1080120"/>
          </a:xfrm>
          <a:prstGeom prst="straightConnector1">
            <a:avLst/>
          </a:prstGeom>
          <a:ln>
            <a:headEnd type="none" w="sm" len="sm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 bwMode="auto">
          <a:xfrm flipV="1">
            <a:off x="2616217" y="4581128"/>
            <a:ext cx="875663" cy="648072"/>
          </a:xfrm>
          <a:prstGeom prst="straightConnector1">
            <a:avLst/>
          </a:prstGeom>
          <a:ln>
            <a:headEnd type="none" w="sm" len="sm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Управляющая кнопка: домой 13">
            <a:hlinkClick r:id="rId2" action="ppaction://hlinksldjump" highlightClick="1"/>
          </p:cNvPr>
          <p:cNvSpPr/>
          <p:nvPr/>
        </p:nvSpPr>
        <p:spPr bwMode="auto">
          <a:xfrm>
            <a:off x="7236296" y="6021288"/>
            <a:ext cx="1080120" cy="836712"/>
          </a:xfrm>
          <a:prstGeom prst="actionButtonHom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0237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«Цари царей»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973766"/>
              </p:ext>
            </p:extLst>
          </p:nvPr>
        </p:nvGraphicFramePr>
        <p:xfrm>
          <a:off x="683568" y="2348880"/>
          <a:ext cx="7848873" cy="1224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6291"/>
                <a:gridCol w="2616291"/>
                <a:gridCol w="2616291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hlinkClick r:id="rId2" action="ppaction://hlinksldjump"/>
                        </a:rPr>
                        <a:t>1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hlinkClick r:id="rId3" action="ppaction://hlinksldjump"/>
                        </a:rPr>
                        <a:t>2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hlinkClick r:id="rId4" action="ppaction://hlinksldjump"/>
                        </a:rPr>
                        <a:t>3</a:t>
                      </a:r>
                      <a:endParaRPr lang="ru-RU" sz="6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403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Дарий Первый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Самый могущественный правитель Персии, содержал огромное количество тайных осведомителей, которые назывались «глаза и уши царя». Строил роскошные дворцы в </a:t>
            </a:r>
            <a:r>
              <a:rPr lang="ru-RU" dirty="0" err="1" smtClean="0"/>
              <a:t>Персеполе</a:t>
            </a:r>
            <a:r>
              <a:rPr lang="ru-RU" dirty="0" smtClean="0"/>
              <a:t> и других городах. «Великий царь, царь царей»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 bwMode="auto">
          <a:xfrm>
            <a:off x="7524328" y="5445224"/>
            <a:ext cx="1008112" cy="1080120"/>
          </a:xfrm>
          <a:prstGeom prst="actionButtonHom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40904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«Ребус Великий»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844047"/>
              </p:ext>
            </p:extLst>
          </p:nvPr>
        </p:nvGraphicFramePr>
        <p:xfrm>
          <a:off x="685800" y="2286000"/>
          <a:ext cx="7918648" cy="3375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9662"/>
                <a:gridCol w="1979662"/>
                <a:gridCol w="1979662"/>
                <a:gridCol w="1979662"/>
              </a:tblGrid>
              <a:tr h="1687624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hlinkClick r:id="rId2" action="ppaction://hlinksldjump"/>
                        </a:rPr>
                        <a:t>1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hlinkClick r:id="rId3" action="ppaction://hlinksldjump"/>
                        </a:rPr>
                        <a:t>2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hlinkClick r:id="rId4" action="ppaction://hlinksldjump"/>
                        </a:rPr>
                        <a:t>3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hlinkClick r:id="rId5" action="ppaction://hlinksldjump"/>
                        </a:rPr>
                        <a:t>4</a:t>
                      </a:r>
                      <a:endParaRPr lang="ru-RU" sz="6000" dirty="0"/>
                    </a:p>
                  </a:txBody>
                  <a:tcPr/>
                </a:tc>
              </a:tr>
              <a:tr h="1687624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hlinkClick r:id="rId6" action="ppaction://hlinksldjump"/>
                        </a:rPr>
                        <a:t>5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hlinkClick r:id="rId7" action="ppaction://hlinksldjump"/>
                        </a:rPr>
                        <a:t>6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hlinkClick r:id="rId8" action="ppaction://hlinksldjump"/>
                        </a:rPr>
                        <a:t>7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hlinkClick r:id="rId9" action="ppaction://hlinksldjump"/>
                        </a:rPr>
                        <a:t>8</a:t>
                      </a:r>
                      <a:endParaRPr lang="ru-RU" sz="6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374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Цинь</a:t>
            </a:r>
            <a:r>
              <a:rPr lang="ru-RU" dirty="0" smtClean="0"/>
              <a:t> </a:t>
            </a:r>
            <a:r>
              <a:rPr lang="ru-RU" dirty="0" err="1" smtClean="0"/>
              <a:t>Шихуан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Одно из китайских государств называлось </a:t>
            </a:r>
            <a:r>
              <a:rPr lang="ru-RU" dirty="0" err="1" smtClean="0"/>
              <a:t>Цинь</a:t>
            </a:r>
            <a:r>
              <a:rPr lang="ru-RU" dirty="0" smtClean="0"/>
              <a:t>. В 221 году до н.э. его правитель разбив поодиночке соперников, объединил весь </a:t>
            </a:r>
            <a:r>
              <a:rPr lang="ru-RU" dirty="0"/>
              <a:t>К</a:t>
            </a:r>
            <a:r>
              <a:rPr lang="ru-RU" dirty="0" smtClean="0"/>
              <a:t>итай под своей властью. Он стал называть себя «Первый властелин </a:t>
            </a:r>
            <a:r>
              <a:rPr lang="ru-RU" dirty="0" err="1" smtClean="0"/>
              <a:t>Цинь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 bwMode="auto">
          <a:xfrm>
            <a:off x="6732240" y="5517232"/>
            <a:ext cx="1224136" cy="1008112"/>
          </a:xfrm>
          <a:prstGeom prst="actionButtonHom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  <p:sp>
        <p:nvSpPr>
          <p:cNvPr id="5" name="Управляющая кнопка: звук 4">
            <a:hlinkClick r:id="rId3" action="ppaction://hlinkfile" highlightClick="1"/>
          </p:cNvPr>
          <p:cNvSpPr/>
          <p:nvPr/>
        </p:nvSpPr>
        <p:spPr bwMode="auto">
          <a:xfrm>
            <a:off x="1331640" y="6021288"/>
            <a:ext cx="1080120" cy="720080"/>
          </a:xfrm>
          <a:prstGeom prst="actionButtonSoun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733856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Фараон Тутмос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Самые крупные завоевания совершил около 1500 года до н.э. При нем египтяне захватили Нубию. Успешными были и походы  в Азию- граница Египетского царства была отодвинута до реки Евфрат.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 bwMode="auto">
          <a:xfrm>
            <a:off x="7236296" y="5517232"/>
            <a:ext cx="1080120" cy="1008112"/>
          </a:xfrm>
          <a:prstGeom prst="actionButtonHom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38245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http://modernlibz.ru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http://www.bokep-id.com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ru-RU" dirty="0" smtClean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rebus1</a:t>
            </a:r>
            <a:r>
              <a:rPr lang="ru-RU" dirty="0" smtClean="0">
                <a:hlinkClick r:id="rId4"/>
              </a:rPr>
              <a:t>.</a:t>
            </a:r>
            <a:r>
              <a:rPr lang="en-US" dirty="0" smtClean="0">
                <a:hlinkClick r:id="rId4"/>
              </a:rPr>
              <a:t>com/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869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Египет</a:t>
            </a:r>
            <a:endParaRPr lang="ru-RU" dirty="0"/>
          </a:p>
        </p:txBody>
      </p:sp>
      <p:pic>
        <p:nvPicPr>
          <p:cNvPr id="1041" name="Picture 17" descr="ребу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73" y="3703638"/>
            <a:ext cx="1238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23" y="3703638"/>
            <a:ext cx="1371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623" y="3703638"/>
            <a:ext cx="1762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01" y="3703638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276" y="3703638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ребу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03638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7" action="ppaction://hlinksldjump" highlightClick="1"/>
          </p:cNvPr>
          <p:cNvSpPr/>
          <p:nvPr/>
        </p:nvSpPr>
        <p:spPr bwMode="auto">
          <a:xfrm>
            <a:off x="7236296" y="5608638"/>
            <a:ext cx="1080120" cy="1060722"/>
          </a:xfrm>
          <a:prstGeom prst="actionButtonHom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18884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Вельможа</a:t>
            </a:r>
            <a:endParaRPr lang="ru-RU" dirty="0"/>
          </a:p>
        </p:txBody>
      </p:sp>
      <p:pic>
        <p:nvPicPr>
          <p:cNvPr id="1025" name="Picture 1" descr="ребу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77" y="3014333"/>
            <a:ext cx="17335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309412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324357"/>
            <a:ext cx="1905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5699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 bwMode="auto">
          <a:xfrm>
            <a:off x="7092280" y="5517232"/>
            <a:ext cx="1080120" cy="1152128"/>
          </a:xfrm>
          <a:prstGeom prst="actionButtonHom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35205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</a:t>
            </a:r>
            <a:r>
              <a:rPr lang="ru-RU" dirty="0" smtClean="0"/>
              <a:t>иникия</a:t>
            </a:r>
            <a:endParaRPr lang="ru-RU" dirty="0"/>
          </a:p>
        </p:txBody>
      </p:sp>
      <p:pic>
        <p:nvPicPr>
          <p:cNvPr id="2049" name="Picture 1" descr="ребу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5" y="34750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823" y="3435507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435507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3435507"/>
            <a:ext cx="12287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3550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ебу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19" y="3696072"/>
            <a:ext cx="4286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675" y="407707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ебу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8498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8" action="ppaction://hlinksldjump" highlightClick="1"/>
          </p:cNvPr>
          <p:cNvSpPr/>
          <p:nvPr/>
        </p:nvSpPr>
        <p:spPr bwMode="auto">
          <a:xfrm>
            <a:off x="7092280" y="5380038"/>
            <a:ext cx="1095927" cy="1217314"/>
          </a:xfrm>
          <a:prstGeom prst="actionButtonHom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44558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</a:t>
            </a:r>
            <a:endParaRPr lang="ru-RU" dirty="0"/>
          </a:p>
        </p:txBody>
      </p:sp>
      <p:pic>
        <p:nvPicPr>
          <p:cNvPr id="3073" name="Picture 1" descr="ребу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01594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01" y="3024195"/>
            <a:ext cx="15906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858" y="3033229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83" y="29828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6" action="ppaction://hlinksldjump" highlightClick="1"/>
          </p:cNvPr>
          <p:cNvSpPr/>
          <p:nvPr/>
        </p:nvSpPr>
        <p:spPr bwMode="auto">
          <a:xfrm>
            <a:off x="7380312" y="5157192"/>
            <a:ext cx="1008112" cy="1296144"/>
          </a:xfrm>
          <a:prstGeom prst="actionButtonHom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767247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Земледельцы</a:t>
            </a:r>
            <a:endParaRPr lang="ru-RU" dirty="0"/>
          </a:p>
        </p:txBody>
      </p:sp>
      <p:pic>
        <p:nvPicPr>
          <p:cNvPr id="4097" name="Picture 1" descr="ребу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9330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04" y="37890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54" y="3789040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79" y="3776980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6529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ебу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04" y="3798902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ребу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89" y="37769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-353943"/>
            <a:ext cx="2551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4105" name="Picture 9" descr="ребус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8" y="37769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199" y="5838056"/>
            <a:ext cx="1694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  = Е</a:t>
            </a:r>
          </a:p>
        </p:txBody>
      </p:sp>
      <p:sp>
        <p:nvSpPr>
          <p:cNvPr id="6" name="Управляющая кнопка: домой 5">
            <a:hlinkClick r:id="rId9" action="ppaction://hlinksldjump" highlightClick="1"/>
          </p:cNvPr>
          <p:cNvSpPr/>
          <p:nvPr/>
        </p:nvSpPr>
        <p:spPr bwMode="auto">
          <a:xfrm>
            <a:off x="7651229" y="6007333"/>
            <a:ext cx="1025227" cy="734035"/>
          </a:xfrm>
          <a:prstGeom prst="actionButtonHom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888078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отшельник</a:t>
            </a:r>
            <a:endParaRPr lang="ru-RU" dirty="0"/>
          </a:p>
        </p:txBody>
      </p:sp>
      <p:pic>
        <p:nvPicPr>
          <p:cNvPr id="5121" name="Picture 1" descr="ребу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5624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27" y="4203287"/>
            <a:ext cx="4286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45" y="4046043"/>
            <a:ext cx="1490744" cy="149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78" y="3655832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03" y="3670523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ребу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28" y="3674661"/>
            <a:ext cx="10382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88" y="3670523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013" y="3677030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38" y="3686581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ребу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56248"/>
            <a:ext cx="19050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8" action="ppaction://hlinksldjump" highlightClick="1"/>
          </p:cNvPr>
          <p:cNvSpPr/>
          <p:nvPr/>
        </p:nvSpPr>
        <p:spPr bwMode="auto">
          <a:xfrm>
            <a:off x="7452320" y="5733256"/>
            <a:ext cx="1080120" cy="936104"/>
          </a:xfrm>
          <a:prstGeom prst="actionButtonHom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95180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железо</a:t>
            </a:r>
            <a:endParaRPr lang="ru-RU" dirty="0"/>
          </a:p>
        </p:txBody>
      </p:sp>
      <p:pic>
        <p:nvPicPr>
          <p:cNvPr id="6145" name="Picture 1" descr="ребу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02" y="30781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2" y="2904710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7" y="3268663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227" y="2904710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52" y="2904710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34" y="2904710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059" y="2904710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ребу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44863"/>
            <a:ext cx="1905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84" y="2887663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7" action="ppaction://hlinksldjump" highlightClick="1"/>
          </p:cNvPr>
          <p:cNvSpPr/>
          <p:nvPr/>
        </p:nvSpPr>
        <p:spPr bwMode="auto">
          <a:xfrm>
            <a:off x="7308304" y="5301208"/>
            <a:ext cx="1063005" cy="1152128"/>
          </a:xfrm>
          <a:prstGeom prst="actionButtonHom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52137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ril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alt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alt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греческие колони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67999"/>
              </a:schemeClr>
            </a:gs>
            <a:gs pos="100000">
              <a:srgbClr val="FFFFE3">
                <a:alpha val="67999"/>
              </a:srgbClr>
            </a:gs>
          </a:gsLst>
          <a:path path="rect">
            <a:fillToRect l="50000" t="50000" r="50000" b="50000"/>
          </a:path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96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67999"/>
              </a:schemeClr>
            </a:gs>
            <a:gs pos="100000">
              <a:srgbClr val="FFFFE3">
                <a:alpha val="67999"/>
              </a:srgbClr>
            </a:gs>
          </a:gsLst>
          <a:path path="rect">
            <a:fillToRect l="50000" t="50000" r="50000" b="50000"/>
          </a:path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96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67999"/>
              </a:schemeClr>
            </a:gs>
            <a:gs pos="100000">
              <a:srgbClr val="FFFFE3">
                <a:alpha val="67999"/>
              </a:srgbClr>
            </a:gs>
          </a:gsLst>
          <a:path path="rect">
            <a:fillToRect l="50000" t="50000" r="50000" b="50000"/>
          </a:path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96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67999"/>
              </a:schemeClr>
            </a:gs>
            <a:gs pos="100000">
              <a:srgbClr val="FFFFE3">
                <a:alpha val="67999"/>
              </a:srgbClr>
            </a:gs>
          </a:gsLst>
          <a:path path="rect">
            <a:fillToRect l="50000" t="50000" r="50000" b="50000"/>
          </a:path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96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атр">
  <a:themeElements>
    <a:clrScheme name="Театр 1">
      <a:dk1>
        <a:srgbClr val="00005B"/>
      </a:dk1>
      <a:lt1>
        <a:srgbClr val="F8F8F8"/>
      </a:lt1>
      <a:dk2>
        <a:srgbClr val="0000FF"/>
      </a:dk2>
      <a:lt2>
        <a:srgbClr val="FFCC00"/>
      </a:lt2>
      <a:accent1>
        <a:srgbClr val="98BAFF"/>
      </a:accent1>
      <a:accent2>
        <a:srgbClr val="009900"/>
      </a:accent2>
      <a:accent3>
        <a:srgbClr val="AAAAFF"/>
      </a:accent3>
      <a:accent4>
        <a:srgbClr val="D4D4D4"/>
      </a:accent4>
      <a:accent5>
        <a:srgbClr val="CAD9FF"/>
      </a:accent5>
      <a:accent6>
        <a:srgbClr val="008A00"/>
      </a:accent6>
      <a:hlink>
        <a:srgbClr val="350035"/>
      </a:hlink>
      <a:folHlink>
        <a:srgbClr val="5980D8"/>
      </a:folHlink>
    </a:clrScheme>
    <a:fontScheme name="Театр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lnDef>
  </a:objectDefaults>
  <a:extraClrSchemeLst>
    <a:extraClrScheme>
      <a:clrScheme name="Театр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атр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атр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атр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атр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атр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</Template>
  <TotalTime>192</TotalTime>
  <Words>275</Words>
  <Application>Microsoft Office PowerPoint</Application>
  <PresentationFormat>Экран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pril</vt:lpstr>
      <vt:lpstr>Текстура</vt:lpstr>
      <vt:lpstr>2_colormaster</vt:lpstr>
      <vt:lpstr>греческие колонии</vt:lpstr>
      <vt:lpstr>1_Оформление по умолчанию</vt:lpstr>
      <vt:lpstr>Театр</vt:lpstr>
      <vt:lpstr>Игра- путешествие  по истории Древнего мира. Древний Восток</vt:lpstr>
      <vt:lpstr>«Ребус Великий»</vt:lpstr>
      <vt:lpstr>Египет</vt:lpstr>
      <vt:lpstr>Вельможа</vt:lpstr>
      <vt:lpstr>Финикия</vt:lpstr>
      <vt:lpstr>Рис</vt:lpstr>
      <vt:lpstr>Земледельцы</vt:lpstr>
      <vt:lpstr>отшельник</vt:lpstr>
      <vt:lpstr>железо</vt:lpstr>
      <vt:lpstr>гробница</vt:lpstr>
      <vt:lpstr>«Религия»</vt:lpstr>
      <vt:lpstr>Как называют жилища для богов, построенные людьми?</vt:lpstr>
      <vt:lpstr>Бог Солнца в Древнем Египте? </vt:lpstr>
      <vt:lpstr>Богиня плодородия и любви в Двуречье? </vt:lpstr>
      <vt:lpstr>Бог вручил Моисею каменные доски. Как их называют? </vt:lpstr>
      <vt:lpstr>Жрецы- брахманы появились изо рта Брахмы, воины произошли из могучих рук Брахмы,  земледельцы из его бедер, а слуги – из _________ Брахмы</vt:lpstr>
      <vt:lpstr>Распределите название бога и его описание.</vt:lpstr>
      <vt:lpstr>«Цари царей»</vt:lpstr>
      <vt:lpstr>Дарий Первый</vt:lpstr>
      <vt:lpstr>Цинь Шихуан</vt:lpstr>
      <vt:lpstr>Фараон Тутмос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 путешествие  по истории Древнего мира.</dc:title>
  <dc:creator>1</dc:creator>
  <cp:lastModifiedBy>1</cp:lastModifiedBy>
  <cp:revision>28</cp:revision>
  <dcterms:created xsi:type="dcterms:W3CDTF">2014-11-02T05:30:36Z</dcterms:created>
  <dcterms:modified xsi:type="dcterms:W3CDTF">2014-12-06T15:04:35Z</dcterms:modified>
</cp:coreProperties>
</file>