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3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0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0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0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0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0000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0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0000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0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0000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0000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0000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7CC79A-7E3C-4C28-89DA-B320195E8DBF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B222180-5174-4D96-AD6B-49AF88CD1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Tm="20000">
    <p:dissolve/>
    <p:sndAc>
      <p:stSnd>
        <p:snd r:embed="rId13" name="chimes.wav"/>
      </p:stSnd>
    </p:sndAc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Доклад на тему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Возникновение земледелия и домашней утвари</a:t>
            </a:r>
            <a:endParaRPr lang="ru-RU" dirty="0"/>
          </a:p>
        </p:txBody>
      </p:sp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&amp;Ucy;&amp;chcy;&amp;iecy;&amp;ncy;&amp;ycy;&amp;iecy; &amp;ncy;&amp;acy;&amp;shcy;&amp;lcy;&amp;icy; &amp;pcy;&amp;iecy;&amp;rcy;&amp;vcy;&amp;ycy;&amp;iecy; &quot;&amp;kcy;&amp;acy;&amp;scy;&amp;tcy;&amp;rcy;&amp;yucy;&amp;lcy;&amp;icy;&quot; &amp;Kcy;&amp;ucy;&amp;lcy;&amp;icy;&amp;ncy;&amp;acy;&amp;rcy;&amp;ncy;&amp;ycy;&amp;iecy; &amp;ncy;&amp;ocy;&amp;vcy;&amp;ocy;&amp;scy;&amp;tcy;&amp;icy; &amp;IEcy;&amp;dcy;&amp;icy;&amp;mcy; &amp;scy;&amp;ocy; &amp;vcy;&amp;kcy;&amp;ucy;&amp;scy;&amp;ocy;&amp;mcy;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2714625" cy="3790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2" name="Picture 4" descr="&amp;Ncy;&amp;ocy;&amp;vcy;&amp;ycy;&amp;iecy; &amp;yacy;&amp;vcy;&amp;lcy;&amp;iecy;&amp;ncy;&amp;icy;&amp;yacy;: &amp;pcy;&amp;ocy;&amp;yacy;&amp;vcy;&amp;lcy;&amp;iecy;&amp;ncy;&amp;icy;&amp;iecy; &amp;kcy;&amp;rcy;&amp;ucy;&amp;pcy;&amp;ncy;&amp;ycy;&amp;khcy; &amp;pcy;&amp;ocy;&amp;scy;&amp;tcy;&amp;ocy;&amp;yacy;&amp;ncy;&amp;ncy;&amp;ycy;&amp;khcy; &amp;pcy;&amp;ocy;&amp;scy;&amp;iecy;&amp;lcy;&amp;iecy;&amp;ncy;&amp;icy;&amp;jcy;, &amp;scy;&amp;iecy;&amp;lcy;&amp;softcy;&amp;scy;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293096"/>
            <a:ext cx="4429125" cy="2124075"/>
          </a:xfrm>
          <a:prstGeom prst="rect">
            <a:avLst/>
          </a:prstGeom>
          <a:noFill/>
        </p:spPr>
      </p:pic>
      <p:pic>
        <p:nvPicPr>
          <p:cNvPr id="22534" name="Picture 6" descr="&amp;Rcy;&amp;acy;&amp;bcy;&amp;ocy;&amp;tcy;&amp;acy; &amp;scy; &amp;gcy;&amp;lcy;&amp;icy;&amp;ncy;&amp;ocy;&amp;jcy; &amp;icy; &amp;kcy;&amp;iecy;&amp;rcy;&amp;acy;&amp;mcy;&amp;icy;&amp;kcy;&amp;ocy;&amp;jcy;. &amp;Zcy;&amp;acy;&amp;gcy;&amp;ocy;&amp;tcy;&amp;ocy;&amp;vcy;&amp;kcy;&amp;acy; &amp;gcy;&amp;lcy;&amp;icy;&amp;ncy;&amp;ycy;. - &amp;Scy;&amp;tcy;&amp;acy;&amp;tcy;&amp;softcy;&amp;icy; &amp;ncy;&amp;acy; &amp;rcy;&amp;acy;&amp;zcy;&amp;ncy;&amp;ycy;&amp;iecy; &amp;tcy;&amp;iecy;&amp;mcy;&amp;ycy; - &amp;Kcy;&amp;acy;&amp;tcy;&amp;acy;&amp;lcy;&amp;ocy;&amp;gcy; &amp;scy;&amp;tcy;&amp;acy;&amp;tcy;&amp;iecy;&amp;jcy; - &amp;Ecy;&amp;kcy;&amp;ocy;&amp;pcy;&amp;ocy;&amp;scy;&amp;iecy;&amp;lcy;&amp;iecy;&amp;ncy;&amp;icy;&amp;yacy;, &amp;pcy;&amp;ocy;&amp;mcy;&amp;iecy;&amp;scy;&amp;tcy;&amp;softcy;&amp;yacy;, &amp;pcy;&amp;iecy;&amp;rcy;&amp;mcy;&amp;acy;&amp;kcy;&amp;ucy;&amp;lcy;&amp;softcy;&amp;tcy;&amp;ucy;&amp;rcy;&amp;acy;,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88640"/>
            <a:ext cx="5562600" cy="2743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sz="half" idx="4294967295"/>
          </p:nvPr>
        </p:nvSpPr>
        <p:spPr>
          <a:xfrm>
            <a:off x="0" y="1722438"/>
            <a:ext cx="4038600" cy="45259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Когда древние женщины собирали зёрна пшеницы  иногда зёрна падали, и на этом месте вырастали новые колосья.  Тогда они стали из половины собранного сеять  поля. </a:t>
            </a:r>
            <a:endParaRPr lang="ru-RU" dirty="0"/>
          </a:p>
        </p:txBody>
      </p:sp>
      <p:pic>
        <p:nvPicPr>
          <p:cNvPr id="2050" name="Picture 2" descr="&amp;Ecy;&amp;tcy;&amp;acy;&amp;pcy;&amp;ycy; &amp;zcy;&amp;iecy;&amp;mcy;&amp;lcy;&amp;iecy;&amp;dcy;&amp;iecy;&amp;lcy;&amp;softcy;&amp;chcy;&amp;iecy;&amp;scy;&amp;kcy;&amp;ocy;&amp;gcy;&amp;ocy; &amp;tcy;&amp;rcy;&amp;ucy;&amp;dcy;&amp;acy; - &amp;Kcy;&amp;acy;&amp;rcy;&amp;tcy;&amp;icy;&amp;ncy;&amp;kcy;&amp;acy; 15034/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60648"/>
            <a:ext cx="4572000" cy="2505076"/>
          </a:xfrm>
          <a:prstGeom prst="rect">
            <a:avLst/>
          </a:prstGeom>
          <a:noFill/>
        </p:spPr>
      </p:pic>
      <p:pic>
        <p:nvPicPr>
          <p:cNvPr id="2052" name="Picture 4" descr="&amp;Ecy;&amp;tcy;&amp;acy;&amp;pcy;&amp;ycy; &amp;zcy;&amp;iecy;&amp;mcy;&amp;lcy;&amp;iecy;&amp;dcy;&amp;iecy;&amp;lcy;&amp;softcy;&amp;chcy;&amp;iecy;&amp;scy;&amp;kcy;&amp;ocy;&amp;gcy;&amp;ocy; &amp;tcy;&amp;rcy;&amp;ucy;&amp;dcy;&amp;acy; - &amp;Kcy;&amp;acy;&amp;rcy;&amp;tcy;&amp;icy;&amp;ncy;&amp;kcy;&amp;acy; 15034/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-1"/>
            <a:ext cx="5364088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Zcy;&amp;iecy;&amp;mcy;&amp;lcy;&amp;iecy;&amp;dcy;&amp;iecy;&amp;lcy;&amp;icy;&amp;iecy; &amp;icy; &amp;scy;&amp;kcy;&amp;ocy;&amp;tcy;&amp;ocy;&amp;vcy;&amp;ocy;&amp;dcy;&amp;scy;&amp;tcy;&amp;vcy;&amp;ocy; - &amp;Pcy;&amp;rcy;&amp;iecy;&amp;zcy;&amp;iecy;&amp;ncy;&amp;tcy;&amp;acy;&amp;tscy;&amp;icy;&amp;icy; &amp;pcy;&amp;ocy; &amp;icy;&amp;scy;&amp;tcy;&amp;ocy;&amp;rcy;&amp;i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Zcy;&amp;iecy;&amp;mcy;&amp;lcy;&amp;iecy;&amp;dcy;&amp;iecy;&amp;lcy;&amp;icy;&amp;iecy; &amp;icy; &amp;scy;&amp;kcy;&amp;ocy;&amp;tcy;&amp;ocy;&amp;vcy;&amp;ocy;&amp;dcy;&amp;scy;&amp;tcy;&amp;vcy;&amp;ocy; - &amp;Dcy;&amp;rcy;&amp;iecy;&amp;vcy;&amp;ncy;&amp;icy;&amp;iecy; &amp;scy;&amp;lcy;&amp;acy;&amp;vcy;&amp;yacy;&amp;ncy;&amp;iecy; - &amp;Kcy;&amp;acy;&amp;rcy;&amp;tcy;&amp;icy;&amp;ncy;&amp;kcy;&amp;icy; &amp;pcy;&amp;ocy; &amp;icy;&amp;scy;&amp;tcy;&amp;ocy;&amp;rcy;&amp;i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&amp;Vcy;&amp;ycy;&amp;rcy;&amp;acy;&amp;shchcy;&amp;icy;&amp;vcy;&amp;acy;&amp;lcy;&amp;icy; &amp;pcy;&amp;shcy;&amp;iecy;&amp;ncy;&amp;icy;&amp;tscy;&amp;ucy; &amp;icy; &amp;yacy;&amp;chcy;&amp;mcy;&amp;iecy;&amp;ncy;&amp;softcy;. - &amp;Kcy;&amp;acy;&amp;rcy;&amp;tcy;&amp;icy;&amp;ncy;&amp;kcy;&amp;acy; 15 - &amp;Zcy;&amp;iecy;&amp;mcy;&amp;lcy;&amp;iecy;&amp;dcy;&amp;iecy;&amp;lcy;&amp;icy;&amp;iecy; &amp;icy; &amp;scy;&amp;kcy;&amp;ocy;&amp;tcy;&amp;ocy;&amp;vcy;&amp;ocy;&amp;dcy;&amp;scy;&amp;tcy;&amp;vcy;&amp;ocy; - &amp;Dcy;&amp;rcy;&amp;iecy;&amp;vcy;&amp;ncy;&amp;icy;&amp;iecy; &amp;scy;&amp;lcy;&amp;acy;&amp;vcy;&amp;yacy;&amp;ncy;&amp;iecy; - &amp;Kcy;&amp;acy;&amp;rcy;&amp;tcy;&amp;icy;&amp;ncy;&amp;kcy;&amp;icy; &amp;pcy;&amp;ocy; &amp;icy;&amp;scy;&amp;tcy;&amp;ocy;&amp;rcy;&amp;i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&amp;Zcy;&amp;iecy;&amp;mcy;&amp;lcy;&amp;iecy;&amp;dcy;&amp;iecy;&amp;lcy;&amp;icy;&amp;iecy; &amp;vcy;&amp;ocy;&amp;zcy;&amp;ncy;&amp;icy;&amp;kcy;&amp;lcy;&amp;ocy; &amp;bcy;&amp;ocy;&amp;lcy;&amp;iecy;&amp;iecy; 10 &amp;tcy;&amp;ycy;&amp;scy;&amp;yacy;&amp;chcy; &amp;lcy;&amp;iecy;&amp;tcy; &amp;ncy;&amp;acy;&amp;zcy;&amp;acy;&amp;dcy; &amp;vcy; &amp;Zcy;&amp;acy;&amp;pcy;&amp;acy;&amp;dcy;&amp;ncy;&amp;ocy;&amp;jcy; &amp;Acy;&amp;zcy;&amp;icy;&amp;icy; - &amp;Kcy;&amp;acy;&amp;rcy;&amp;tcy;&amp;icy;&amp;ncy;&amp;kcy;&amp;acy; 15034/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&amp;Pcy;&amp;rcy;&amp;iecy;&amp;zcy;&amp;iecy;&amp;ncy;&amp;tcy;&amp;acy;&amp;tscy;&amp;icy;&amp;yacy; &amp;ncy;&amp;acy; &amp;tcy;&amp;iecy;&amp;mcy;&amp;ucy; &quot;&amp;Vcy;&amp;ocy;&amp;zcy;&amp;ncy;&amp;icy;&amp;kcy;&amp;ncy;&amp;ocy;&amp;vcy;&amp;iecy;&amp;ncy;&amp;icy;&amp;iecy; &amp;zcy;&amp;iecy;&amp;mcy;&amp;lcy;&amp;iecy;&amp;dcy;&amp;iecy;&amp;lcy;&amp;icy;&amp;yacy; &amp;icy; &amp;scy;&amp;kcy;&amp;ocy;&amp;tcy;&amp;ocy;&amp;vcy;&amp;ocy;&amp;dcy;&amp;scy;&amp;tcy;&amp;vcy;&amp;acy;&quot; - &amp;pcy;&amp;rcy;&amp;iecy;&amp;zcy;&amp;iecy;&amp;ncy;&amp;tcy;&amp;acy;&amp;tscy;&amp;icy;&amp;icy; &amp;pcy;&amp;ocy; &amp;Icy;&amp;scy;&amp;tcy;&amp;ocy;&amp;rcy;&amp;icy;&amp;icy; &amp;scy;&amp;kcy;&amp;acy;&amp;chcy;&amp;acy;&amp;tcy;&amp;soft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368300"/>
            <a:ext cx="2438400" cy="5943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Раньше горшки представляли из себя следующее – корзина облепленная глиной, но они пропускали воду и были очень неудобные в использовании. Однажды такая корзина облепленная глиной стояла у очага и глина обгорела, и стала твердой. Так появились первые глиняные горшки.</a:t>
            </a:r>
            <a:endParaRPr lang="ru-RU" dirty="0"/>
          </a:p>
        </p:txBody>
      </p:sp>
      <p:pic>
        <p:nvPicPr>
          <p:cNvPr id="1026" name="Picture 2" descr="Prohunt.kz - &amp;Fcy;&amp;ocy;&amp;rcy;&amp;ucy;&amp;mcy; &amp;ocy;&amp;khcy;&amp;ocy;&amp;tcy;&amp;ncy;&amp;icy;&amp;kcy;&amp;ocy;&amp;vcy; &amp;icy; &amp;rcy;&amp;ycy;&amp;bcy;&amp;ocy;&amp;lcy;&amp;ocy;&amp;vcy;&amp;ocy;&amp;v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052736"/>
            <a:ext cx="3857625" cy="4000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&amp;Kcy;&amp;acy;&amp;kcy; &amp;pcy;&amp;ocy;&amp;yacy;&amp;vcy;&amp;icy;&amp;lcy;&amp;acy;&amp;scy;&amp;softcy; &amp;pcy;&amp;ocy;&amp;scy;&amp;ucy;&amp;dcy;&amp;acy; &amp;ucy; &amp;dcy;&amp;rcy;&amp;iecy;&amp;vcy;&amp;ncy;&amp;iecy;&amp;gcy;&amp;ocy; &amp;chcy;&amp;iecy;&amp;lcy;&amp;ocy;&amp;vcy;&amp;iecy;&amp;kcy;&amp;acy;. &amp;Ocy;&amp;bcy;&amp;scy;&amp;ucy;&amp;zhcy;&amp;dcy;&amp;iecy;&amp;ncy;&amp;icy;&amp;iecy; &amp;ncy;&amp;acy; LiveInternet - &amp;Rcy;&amp;ocy;&amp;scy;&amp;scy;&amp;icy;&amp;jcy;&amp;scy;&amp;kcy;&amp;icy;&amp;jcy; &amp;Scy;&amp;iecy;&amp;rcy;&amp;vcy;&amp;icy;&amp;scy; &amp;Ocy;&amp;ncy;&amp;lcy;&amp;acy;&amp;jcy;&amp;ncy;-&amp;Dcy;&amp;ncy;&amp;iecy;&amp;vcy;&amp;ncy;&amp;icy;&amp;kcy;&amp;ocy;&amp;v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76672"/>
            <a:ext cx="6143625" cy="523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368300"/>
            <a:ext cx="2771800" cy="5943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Затем люди стали лепить разную утварь из глины и обжигать ее в очаге. Так появилась первая домашняя утварь.</a:t>
            </a:r>
            <a:endParaRPr lang="ru-RU" dirty="0"/>
          </a:p>
        </p:txBody>
      </p:sp>
    </p:spTree>
  </p:cSld>
  <p:clrMapOvr>
    <a:masterClrMapping/>
  </p:clrMapOvr>
  <p:transition spd="slow" advTm="2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99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Доклад на тему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на тему</dc:title>
  <dc:creator>RePack by SPecialiST</dc:creator>
  <cp:lastModifiedBy>RePack by SPecialiST</cp:lastModifiedBy>
  <cp:revision>8</cp:revision>
  <dcterms:created xsi:type="dcterms:W3CDTF">2014-09-25T16:23:54Z</dcterms:created>
  <dcterms:modified xsi:type="dcterms:W3CDTF">2014-09-25T17:50:19Z</dcterms:modified>
</cp:coreProperties>
</file>