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B8841E8-8A53-4E2F-85E4-CBB7DA348660}">
          <p14:sldIdLst>
            <p14:sldId id="259"/>
            <p14:sldId id="258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3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7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7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7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F6386D-79C0-409F-9657-E3303D8C9CDB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97CC43C-4805-4701-BCE4-AA244AF2D21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 advTm="7000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39180"/>
            <a:ext cx="8424936" cy="389813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развития храма во Имя Святой Троицы </a:t>
            </a:r>
            <a:r>
              <a:rPr lang="ru-RU" dirty="0" err="1" smtClean="0"/>
              <a:t>пгт</a:t>
            </a:r>
            <a:r>
              <a:rPr lang="ru-RU" dirty="0" smtClean="0"/>
              <a:t>. Красная гора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635460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Участие приняли много коллективы предприятий, организаций и учреждений Красной горы, внесшие посильную лепту в это богоугодное дело,-районная администрация, казначейство, </a:t>
            </a:r>
            <a:r>
              <a:rPr lang="ru-RU" dirty="0" err="1" smtClean="0"/>
              <a:t>РайПО</a:t>
            </a:r>
            <a:r>
              <a:rPr lang="ru-RU" dirty="0" smtClean="0"/>
              <a:t>, налоговая инспекция, </a:t>
            </a:r>
            <a:r>
              <a:rPr lang="ru-RU" dirty="0" err="1" smtClean="0"/>
              <a:t>Красногорская</a:t>
            </a:r>
            <a:r>
              <a:rPr lang="ru-RU" dirty="0" smtClean="0"/>
              <a:t> средняя общеобразовательная школа №2, аптека, </a:t>
            </a:r>
            <a:r>
              <a:rPr lang="ru-RU" dirty="0" err="1" smtClean="0"/>
              <a:t>гослесничество</a:t>
            </a:r>
            <a:r>
              <a:rPr lang="ru-RU" dirty="0" smtClean="0"/>
              <a:t>, центр социального обслуживания населения и другие.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возрождения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204675"/>
      </p:ext>
    </p:extLst>
  </p:cSld>
  <p:clrMapOvr>
    <a:masterClrMapping/>
  </p:clrMapOvr>
  <p:transition spd="slow" advTm="700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27 апреля 2004 года осуществлена государственная регистрация Свято- Троицкой церкви </a:t>
            </a:r>
            <a:r>
              <a:rPr lang="ru-RU" dirty="0" err="1" smtClean="0"/>
              <a:t>пгт.Красная</a:t>
            </a:r>
            <a:r>
              <a:rPr lang="ru-RU" dirty="0" smtClean="0"/>
              <a:t> гора и общине выданы все регистрационные документы, необходимые для церковной деятельности.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Церковь работает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929728"/>
      </p:ext>
    </p:extLst>
  </p:cSld>
  <p:clrMapOvr>
    <a:masterClrMapping/>
  </p:clrMapOvr>
  <p:transition spd="slow" advTm="700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3635896" cy="5071442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51920" y="1484784"/>
            <a:ext cx="5152600" cy="5373216"/>
          </a:xfrm>
        </p:spPr>
        <p:txBody>
          <a:bodyPr>
            <a:normAutofit fontScale="92500"/>
          </a:bodyPr>
          <a:lstStyle/>
          <a:p>
            <a:r>
              <a:rPr lang="ru-RU" dirty="0"/>
              <a:t>В наши дни происходит бурное строительство нового храма Во Имя Святой .Важно отметить, что установка куполов произошла, как и планировалось, к 70-летию освобождения Красногорского района, во многом благодаря большой плодотворной работе районного руководства и лично главы администрации района А.Г. Резунова, а также посильной помощи жителей земли </a:t>
            </a:r>
            <a:r>
              <a:rPr lang="ru-RU" dirty="0" err="1"/>
              <a:t>красногорской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Но для продолжения строительных и отделочных работ всё ещё необходима поддержка, нужны немалые средства. Поэтому, уважаемые жители района, любая ваша помощь будет приближать всех к тому дню, когда над Красной Горой раздастся благодатный колокольный звон и двери храма откроются для первой службы.</a:t>
            </a:r>
            <a:br>
              <a:rPr lang="ru-RU" dirty="0"/>
            </a:br>
            <a:r>
              <a:rPr lang="ru-RU" dirty="0"/>
              <a:t>Троицы.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Возведение нового храма в Красной гое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913023"/>
      </p:ext>
    </p:extLst>
  </p:cSld>
  <p:clrMapOvr>
    <a:masterClrMapping/>
  </p:clrMapOvr>
  <p:transition spd="slow" advTm="7000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08043"/>
            <a:ext cx="5544616" cy="5334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Новая церковь Во Имя Святой Троицы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8405472"/>
      </p:ext>
    </p:extLst>
  </p:cSld>
  <p:clrMapOvr>
    <a:masterClrMapping/>
  </p:clrMapOvr>
  <p:transition spd="slow" advTm="7000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 донесений  в Киев известно: к 1747 году церковь была построена и освящена, то есть Богослужение их храма, находившегося за речкой </a:t>
            </a:r>
            <a:r>
              <a:rPr lang="ru-RU" dirty="0" err="1" smtClean="0"/>
              <a:t>Чиховкой</a:t>
            </a:r>
            <a:r>
              <a:rPr lang="ru-RU" dirty="0" smtClean="0"/>
              <a:t> и к тому времени обветшавшего, перенесли в Попову Гору. Из переписки местного священника с Киевом также известно, что 24 июня 1757 года Свято-Троицкий храм в Поповой горе был уничтожен пожаром. И снова поселяне принялись возводить храм, который был построен и освящен в январе 1763 года.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17830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Иереи: Филон </a:t>
            </a:r>
            <a:r>
              <a:rPr lang="ru-RU" dirty="0" err="1" smtClean="0"/>
              <a:t>Хандожко</a:t>
            </a:r>
            <a:r>
              <a:rPr lang="ru-RU" dirty="0" smtClean="0"/>
              <a:t>, </a:t>
            </a:r>
            <a:r>
              <a:rPr lang="ru-RU" dirty="0" err="1" smtClean="0"/>
              <a:t>Тарасий</a:t>
            </a:r>
            <a:r>
              <a:rPr lang="ru-RU" dirty="0" smtClean="0"/>
              <a:t> </a:t>
            </a:r>
            <a:r>
              <a:rPr lang="ru-RU" dirty="0" err="1" smtClean="0"/>
              <a:t>Хандожко</a:t>
            </a:r>
            <a:r>
              <a:rPr lang="ru-RU" dirty="0" smtClean="0"/>
              <a:t>, Дамиан </a:t>
            </a:r>
            <a:r>
              <a:rPr lang="ru-RU" dirty="0" err="1" smtClean="0"/>
              <a:t>Хандожко</a:t>
            </a:r>
            <a:r>
              <a:rPr lang="ru-RU" dirty="0" smtClean="0"/>
              <a:t>, Иоанн </a:t>
            </a:r>
            <a:r>
              <a:rPr lang="ru-RU" dirty="0" err="1" smtClean="0"/>
              <a:t>Коровкевич</a:t>
            </a:r>
            <a:r>
              <a:rPr lang="ru-RU" dirty="0" smtClean="0"/>
              <a:t>-Базилевич, Иоанн Спасский, Гавриил Горский, Василий Спасский, Илия Киселёв.</a:t>
            </a:r>
          </a:p>
          <a:p>
            <a:r>
              <a:rPr lang="ru-RU" dirty="0" smtClean="0"/>
              <a:t>Диаконы исполнявшие должность псаломщиков: Василий Вербицкий, Григорий Демиденко.</a:t>
            </a:r>
          </a:p>
          <a:p>
            <a:r>
              <a:rPr lang="ru-RU" dirty="0" smtClean="0"/>
              <a:t>Псаломщики: Иван </a:t>
            </a:r>
            <a:r>
              <a:rPr lang="ru-RU" dirty="0" err="1" smtClean="0"/>
              <a:t>Хандожинский</a:t>
            </a:r>
            <a:r>
              <a:rPr lang="ru-RU" dirty="0" smtClean="0"/>
              <a:t>, Михаил Смоленский, </a:t>
            </a:r>
            <a:r>
              <a:rPr lang="ru-RU" dirty="0" err="1" smtClean="0"/>
              <a:t>григорий</a:t>
            </a:r>
            <a:r>
              <a:rPr lang="ru-RU" dirty="0" smtClean="0"/>
              <a:t> Гладкий, Михаил Борисенко.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Служители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293378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Иконы Святой Троицы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3884662" cy="489654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40768"/>
            <a:ext cx="4176464" cy="5112568"/>
          </a:xfrm>
        </p:spPr>
      </p:pic>
    </p:spTree>
    <p:extLst>
      <p:ext uri="{BB962C8B-B14F-4D97-AF65-F5344CB8AC3E}">
        <p14:creationId xmlns:p14="http://schemas.microsoft.com/office/powerpoint/2010/main" val="3941806768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Реликвией храма являлся колокол с отлитой  на нем надписью, что он подарен в память «чудесного избавления Высочайшей семьи императора Александра</a:t>
            </a:r>
            <a:r>
              <a:rPr lang="en-US" dirty="0" smtClean="0"/>
              <a:t> III</a:t>
            </a:r>
            <a:r>
              <a:rPr lang="ru-RU" dirty="0" smtClean="0"/>
              <a:t> при крушении поезда».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Реликвия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618958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4145766" cy="4752528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400" dirty="0" smtClean="0"/>
              <a:t>В конце 19 , в начале 20 веков настоятелем Свято- Троицкой церкви служил священник Иоанн Георгиевич Спасский, который особо почитался прихожанами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>
            <a:noAutofit/>
          </a:bodyPr>
          <a:lstStyle/>
          <a:p>
            <a:r>
              <a:rPr lang="ru-RU" sz="4400" dirty="0" smtClean="0"/>
              <a:t>Иоанн Спасский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63893546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Священнику Василию Спасскому довелось в 20-е годы прошлого века испить горечь гонений и притеснений. На состоявшемся заседании </a:t>
            </a:r>
            <a:r>
              <a:rPr lang="ru-RU" dirty="0" err="1" smtClean="0"/>
              <a:t>Красногорской</a:t>
            </a:r>
            <a:r>
              <a:rPr lang="ru-RU" dirty="0" smtClean="0"/>
              <a:t> волостной избирательской комиссии о. Василия вместе с его женой Татьяной Васильевной лишили избирательских прав. Это обстоятельство вкупе с другими повлияло на скоропостижную смерть настоятеля храма, </a:t>
            </a:r>
            <a:r>
              <a:rPr lang="ru-RU" dirty="0" err="1" smtClean="0"/>
              <a:t>последовшую</a:t>
            </a:r>
            <a:r>
              <a:rPr lang="ru-RU" dirty="0" smtClean="0"/>
              <a:t> в 1926 году.</a:t>
            </a:r>
          </a:p>
          <a:p>
            <a:r>
              <a:rPr lang="ru-RU" dirty="0" smtClean="0"/>
              <a:t>Церковь была разрушена летом 1927 года специально прибывшей бригадой плотников.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Церковь разрушена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60094"/>
      </p:ext>
    </p:extLst>
  </p:cSld>
  <p:clrMapOvr>
    <a:masterClrMapping/>
  </p:clrMapOvr>
  <p:transition spd="slow" advTm="7000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1937 года по 2003 год Красная гора была единственным в последние десятилетия </a:t>
            </a:r>
            <a:r>
              <a:rPr lang="en-US" dirty="0" smtClean="0"/>
              <a:t>XX </a:t>
            </a:r>
            <a:r>
              <a:rPr lang="ru-RU" dirty="0" smtClean="0"/>
              <a:t>века районным центром Брянской области, который оставался без храма или православного молитвенного дома.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Красная гора без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011335"/>
      </p:ext>
    </p:extLst>
  </p:cSld>
  <p:clrMapOvr>
    <a:masterClrMapping/>
  </p:clrMapOvr>
  <p:transition spd="slow" advTm="7000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Лампада веры на </a:t>
            </a:r>
            <a:r>
              <a:rPr lang="ru-RU" dirty="0" err="1" smtClean="0"/>
              <a:t>красногорской</a:t>
            </a:r>
            <a:r>
              <a:rPr lang="ru-RU" dirty="0" smtClean="0"/>
              <a:t> земле не угасла, что подтверждается стремлением жителей районного центра и окрестных селений возродить Свято-Троицкую церковь. В 2001 году группа наиболее активных верующих поселка провела собрание с приглашением на него благочинного </a:t>
            </a:r>
            <a:r>
              <a:rPr lang="ru-RU" dirty="0" err="1" smtClean="0"/>
              <a:t>Новозыбковского</a:t>
            </a:r>
            <a:r>
              <a:rPr lang="ru-RU" dirty="0" smtClean="0"/>
              <a:t> округа протоиерея Владимира Похожая. Были обсуждены вопросы создания прихода, принята Устава местной православной организации, избрания временного приходского совета, возглавил который Петр Васильевич </a:t>
            </a:r>
            <a:r>
              <a:rPr lang="ru-RU" dirty="0" err="1" smtClean="0"/>
              <a:t>Толстенок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Временный приходской совет начал свою работу со сбора пожертвования мирян на возрождение Свято-Троицкой церкви.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Возрождение Храма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77232"/>
      </p:ext>
    </p:extLst>
  </p:cSld>
  <p:clrMapOvr>
    <a:masterClrMapping/>
  </p:clrMapOvr>
  <p:transition spd="slow" advTm="7000">
    <p:randomBar dir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</TotalTime>
  <Words>522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История развития храма во Имя Святой Троицы пгт. Красная гора</vt:lpstr>
      <vt:lpstr>Создание храма</vt:lpstr>
      <vt:lpstr>Служители храма</vt:lpstr>
      <vt:lpstr>Иконы Святой Троицы</vt:lpstr>
      <vt:lpstr>Реликвия храма</vt:lpstr>
      <vt:lpstr>Иоанн Спасский</vt:lpstr>
      <vt:lpstr>Церковь разрушена</vt:lpstr>
      <vt:lpstr>Красная гора без храма</vt:lpstr>
      <vt:lpstr>Возрождение Храма</vt:lpstr>
      <vt:lpstr>Участники возрождения храма</vt:lpstr>
      <vt:lpstr>Церковь работает</vt:lpstr>
      <vt:lpstr>Возведение нового храма в Красной гое</vt:lpstr>
      <vt:lpstr>Новая церковь Во Имя Святой Троицы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Храм во Имя Святой Троицы пгт. Красная гора</dc:title>
  <dc:creator>user</dc:creator>
  <cp:lastModifiedBy>user</cp:lastModifiedBy>
  <cp:revision>11</cp:revision>
  <dcterms:created xsi:type="dcterms:W3CDTF">2014-05-07T14:16:37Z</dcterms:created>
  <dcterms:modified xsi:type="dcterms:W3CDTF">2014-05-15T14:22:39Z</dcterms:modified>
</cp:coreProperties>
</file>