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5" r:id="rId5"/>
    <p:sldId id="266" r:id="rId6"/>
    <p:sldId id="259" r:id="rId7"/>
    <p:sldId id="261" r:id="rId8"/>
    <p:sldId id="260" r:id="rId9"/>
    <p:sldId id="268" r:id="rId10"/>
    <p:sldId id="262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0A84-501E-4D1F-85FE-F0C5B7215D1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3A7FC-1673-482A-969F-770E4B53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L:\&#1082;&#1086;&#1085;&#1082;&#1091;&#1088;&#1089;&#1085;&#1099;&#1077;%20&#1091;&#1088;&#1086;&#1082;&#1080;\&#1053;&#1072;&#1095;&#1072;&#1083;&#1100;&#1085;&#1099;&#1081;%20&#1087;&#1077;&#1088;&#1080;&#1086;&#1076;%20&#1042;&#1054;&#1074;\svyashennaya_voina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928670"/>
            <a:ext cx="3829048" cy="519749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"И пред глазами сорок первый, </a:t>
            </a:r>
            <a:br>
              <a:rPr lang="ru-RU" b="1" dirty="0" smtClean="0"/>
            </a:br>
            <a:r>
              <a:rPr lang="ru-RU" b="1" dirty="0" smtClean="0"/>
              <a:t>Внезапно прерванный войной, </a:t>
            </a:r>
            <a:br>
              <a:rPr lang="ru-RU" b="1" dirty="0" smtClean="0"/>
            </a:br>
            <a:r>
              <a:rPr lang="ru-RU" b="1" dirty="0" smtClean="0"/>
              <a:t>Врагу навстречу шли резервы, </a:t>
            </a:r>
            <a:br>
              <a:rPr lang="ru-RU" b="1" dirty="0" smtClean="0"/>
            </a:br>
            <a:r>
              <a:rPr lang="ru-RU" b="1" dirty="0" smtClean="0"/>
              <a:t>На Запад, часто сразу в бой!"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     Ким </a:t>
            </a:r>
            <a:r>
              <a:rPr lang="ru-RU" b="1" i="1" dirty="0" err="1" smtClean="0"/>
              <a:t>Добкин</a:t>
            </a:r>
            <a:r>
              <a:rPr lang="ru-RU" b="1" i="1" dirty="0" smtClean="0"/>
              <a:t> </a:t>
            </a:r>
            <a:endParaRPr lang="ru-RU" dirty="0"/>
          </a:p>
        </p:txBody>
      </p:sp>
      <p:pic>
        <p:nvPicPr>
          <p:cNvPr id="1026" name="Picture 2" descr="C:\Documents and Settings\DNS\Рабочий стол\материалы для Томска\урок в Томске\к уроку 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729655" cy="6858000"/>
          </a:xfrm>
          <a:prstGeom prst="rect">
            <a:avLst/>
          </a:prstGeom>
          <a:noFill/>
        </p:spPr>
      </p:pic>
      <p:pic>
        <p:nvPicPr>
          <p:cNvPr id="7" name="svyashennaya_voi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5072066" y="5643578"/>
            <a:ext cx="1000132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Причины неудач Красной Армии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на начальном этапе войны 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286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488"/>
                <a:gridCol w="2714644"/>
                <a:gridCol w="3571868"/>
              </a:tblGrid>
              <a:tr h="154955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ЭКОНОМИЧЕСКИЕ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ПОЛИТИЧЕСКИЕ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ВНЕШНЕПОЛИТИЧЕСКИЕ</a:t>
                      </a:r>
                      <a:endParaRPr lang="ru-RU" sz="2400" b="1" dirty="0"/>
                    </a:p>
                  </a:txBody>
                  <a:tcPr/>
                </a:tc>
              </a:tr>
              <a:tr h="37368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Почему данная ситуация не стала катастрофической для СССР</a:t>
            </a:r>
            <a:r>
              <a:rPr lang="en-US" dirty="0" smtClean="0"/>
              <a:t>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48324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Составьте </a:t>
            </a:r>
            <a:r>
              <a:rPr lang="ru-RU" b="1" dirty="0" err="1" smtClean="0">
                <a:solidFill>
                  <a:srgbClr val="C00000"/>
                </a:solidFill>
              </a:rPr>
              <a:t>синквейн</a:t>
            </a:r>
            <a:r>
              <a:rPr lang="ru-RU" b="1" dirty="0" smtClean="0">
                <a:solidFill>
                  <a:srgbClr val="C00000"/>
                </a:solidFill>
              </a:rPr>
              <a:t> на тему «Начальный этап Великой Отечественной войны»</a:t>
            </a:r>
          </a:p>
          <a:p>
            <a:pPr lvl="0"/>
            <a:r>
              <a:rPr lang="ru-RU" dirty="0" smtClean="0"/>
              <a:t>Напишите 3 прилагательных;</a:t>
            </a:r>
          </a:p>
          <a:p>
            <a:pPr lvl="0"/>
            <a:r>
              <a:rPr lang="ru-RU" dirty="0" smtClean="0"/>
              <a:t>Напишите  2 глагола;</a:t>
            </a:r>
          </a:p>
          <a:p>
            <a:pPr lvl="0"/>
            <a:r>
              <a:rPr lang="ru-RU" dirty="0" smtClean="0"/>
              <a:t>Напишите 1 предложение по теме: </a:t>
            </a:r>
          </a:p>
          <a:p>
            <a:pPr lvl="0">
              <a:buNone/>
            </a:pPr>
            <a:r>
              <a:rPr lang="ru-RU" dirty="0" smtClean="0"/>
              <a:t> «Моё отношение …»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Периоды Великой Отечественной войны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r>
              <a:rPr lang="ru-RU" b="1" dirty="0" smtClean="0"/>
              <a:t>Начальный период войны (</a:t>
            </a:r>
            <a:r>
              <a:rPr lang="ru-RU" b="1" dirty="0" smtClean="0">
                <a:solidFill>
                  <a:srgbClr val="C00000"/>
                </a:solidFill>
              </a:rPr>
              <a:t>22 июня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1941 — 18 ноября 1942</a:t>
            </a:r>
            <a:r>
              <a:rPr lang="ru-RU" b="1" dirty="0" smtClean="0"/>
              <a:t>);</a:t>
            </a:r>
          </a:p>
          <a:p>
            <a:r>
              <a:rPr lang="ru-RU" b="1" dirty="0" smtClean="0"/>
              <a:t>Коренной перелом (</a:t>
            </a:r>
            <a:r>
              <a:rPr lang="ru-RU" b="1" dirty="0" smtClean="0">
                <a:solidFill>
                  <a:srgbClr val="C00000"/>
                </a:solidFill>
              </a:rPr>
              <a:t>19 ноября 1942—1943</a:t>
            </a:r>
            <a:r>
              <a:rPr lang="ru-RU" b="1" dirty="0" smtClean="0"/>
              <a:t>);</a:t>
            </a:r>
          </a:p>
          <a:p>
            <a:r>
              <a:rPr lang="ru-RU" b="1" dirty="0" smtClean="0"/>
              <a:t>Завершающий этап (</a:t>
            </a:r>
            <a:r>
              <a:rPr lang="ru-RU" b="1" dirty="0" smtClean="0">
                <a:solidFill>
                  <a:srgbClr val="C00000"/>
                </a:solidFill>
              </a:rPr>
              <a:t>1944- 9 мая 1945</a:t>
            </a:r>
            <a:r>
              <a:rPr lang="ru-RU" b="1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Начальный период Великой Отечественной войны. 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Июнь 1941- ноябрь 1942 г.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Начальный период Великой Отечественной войны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Белостокско-Минское</a:t>
            </a:r>
            <a:r>
              <a:rPr lang="ru-RU" b="1" dirty="0" smtClean="0">
                <a:solidFill>
                  <a:srgbClr val="C00000"/>
                </a:solidFill>
              </a:rPr>
              <a:t> сражение </a:t>
            </a:r>
            <a:r>
              <a:rPr lang="ru-RU" dirty="0" smtClean="0"/>
              <a:t>(22 июня — 8 июля 1941),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Битва за Дубно — Луцк — Броды (1941</a:t>
            </a:r>
            <a:r>
              <a:rPr lang="ru-RU" dirty="0" smtClean="0"/>
              <a:t>) (24 июня — 30 июня 1941),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Смоленское сражение </a:t>
            </a:r>
            <a:r>
              <a:rPr lang="ru-RU" dirty="0" smtClean="0"/>
              <a:t>(10 июля — 10 сентября),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Битва под Уманью </a:t>
            </a:r>
            <a:r>
              <a:rPr lang="ru-RU" dirty="0" smtClean="0"/>
              <a:t>(конец июля — 8 августа 1941),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Сражение за Киев </a:t>
            </a:r>
            <a:r>
              <a:rPr lang="ru-RU" dirty="0" smtClean="0"/>
              <a:t>(7 августа — 26 сентября 1941),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Оборона Ленинграда </a:t>
            </a:r>
            <a:r>
              <a:rPr lang="ru-RU" dirty="0" smtClean="0"/>
              <a:t>и начало его</a:t>
            </a:r>
            <a:r>
              <a:rPr lang="ru-RU" b="1" dirty="0" smtClean="0">
                <a:solidFill>
                  <a:srgbClr val="C00000"/>
                </a:solidFill>
              </a:rPr>
              <a:t> блокады </a:t>
            </a:r>
            <a:r>
              <a:rPr lang="ru-RU" dirty="0" smtClean="0"/>
              <a:t>(8 сентября 1941 — 27 января 1944),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Оборона Одессы </a:t>
            </a:r>
            <a:r>
              <a:rPr lang="ru-RU" dirty="0" smtClean="0"/>
              <a:t>(5 августа — 16 октября 1941),</a:t>
            </a:r>
          </a:p>
          <a:p>
            <a:r>
              <a:rPr lang="ru-RU" dirty="0" smtClean="0"/>
              <a:t>Начало </a:t>
            </a:r>
            <a:r>
              <a:rPr lang="ru-RU" b="1" dirty="0" smtClean="0">
                <a:solidFill>
                  <a:srgbClr val="C00000"/>
                </a:solidFill>
              </a:rPr>
              <a:t>обороны Севастополя </a:t>
            </a:r>
            <a:r>
              <a:rPr lang="ru-RU" dirty="0" smtClean="0"/>
              <a:t>(4 октября 1941 — 4 июля 1942),</a:t>
            </a:r>
          </a:p>
          <a:p>
            <a:r>
              <a:rPr lang="ru-RU" dirty="0" smtClean="0"/>
              <a:t>Оборонительный период </a:t>
            </a:r>
            <a:r>
              <a:rPr lang="ru-RU" b="1" dirty="0" smtClean="0">
                <a:solidFill>
                  <a:srgbClr val="C00000"/>
                </a:solidFill>
              </a:rPr>
              <a:t>Битвы за Москву </a:t>
            </a:r>
            <a:r>
              <a:rPr lang="ru-RU" dirty="0" smtClean="0"/>
              <a:t>(30 сентября — 4 декабря 1941).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урока: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Выявить основные этапы Великой Отечественной войны;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Рассмотреть начальный этап войны;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Определить причины неудач Красной Армии на начальном этапе войны;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Определить причины провала фашистского плана «Барбаросса»;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Определить историческое значение Московской битвы.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DNS\Рабочий стол\материалы для Томска\урок в Томске\план фашисто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67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36" y="0"/>
            <a:ext cx="3000364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Documents and Settings\Татьяна\Мои документы\Мои рисунки\img11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286544" cy="685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Статистика потерь СССР к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ноябрю 1941г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Население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Территории добычи угля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Территории выплавки</a:t>
                      </a:r>
                      <a:r>
                        <a:rPr lang="ru-RU" sz="3200" b="1" baseline="0" dirty="0" smtClean="0"/>
                        <a:t> чугуна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Территории выплавки стали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baseline="0" dirty="0" smtClean="0"/>
                        <a:t>Сельскохозяйственные территории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Дайте общую оценку положению СССР на начальном этапе войны.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mtClean="0"/>
              <a:t>Определите  </a:t>
            </a:r>
            <a:r>
              <a:rPr lang="ru-RU" dirty="0" smtClean="0"/>
              <a:t>причины неудач </a:t>
            </a:r>
            <a:r>
              <a:rPr lang="ru-RU" smtClean="0"/>
              <a:t>Красной Армии </a:t>
            </a:r>
            <a:r>
              <a:rPr lang="ru-RU" dirty="0" smtClean="0"/>
              <a:t>на начальном этапе войны.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276</Words>
  <Application>Microsoft Office PowerPoint</Application>
  <PresentationFormat>Экран (4:3)</PresentationFormat>
  <Paragraphs>43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Периоды Великой Отечественной войны</vt:lpstr>
      <vt:lpstr>Начальный период Великой Отечественной войны.  Июнь 1941- ноябрь 1942 г.</vt:lpstr>
      <vt:lpstr>Начальный период Великой Отечественной войны</vt:lpstr>
      <vt:lpstr>Цель урока: </vt:lpstr>
      <vt:lpstr>Слайд 6</vt:lpstr>
      <vt:lpstr>Слайд 7</vt:lpstr>
      <vt:lpstr> Статистика потерь СССР к  ноябрю 1941г</vt:lpstr>
      <vt:lpstr>Слайд 9</vt:lpstr>
      <vt:lpstr>Причины неудач Красной Армии на начальном этапе войны </vt:lpstr>
      <vt:lpstr>Слайд 11</vt:lpstr>
      <vt:lpstr>Слайд 12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Начальный период Великой Отечественной войны.  Июнь 1941- ноябрь 1942 г.</dc:title>
  <dc:creator>Your User Name</dc:creator>
  <cp:lastModifiedBy>Елена Ивановна</cp:lastModifiedBy>
  <cp:revision>35</cp:revision>
  <dcterms:created xsi:type="dcterms:W3CDTF">2010-04-04T11:37:12Z</dcterms:created>
  <dcterms:modified xsi:type="dcterms:W3CDTF">2013-04-24T03:52:27Z</dcterms:modified>
</cp:coreProperties>
</file>