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828" r:id="rId2"/>
    <p:sldMasterId id="2147483864" r:id="rId3"/>
    <p:sldMasterId id="2147483876" r:id="rId4"/>
    <p:sldMasterId id="2147483924" r:id="rId5"/>
    <p:sldMasterId id="2147483936" r:id="rId6"/>
    <p:sldMasterId id="2147483984" r:id="rId7"/>
    <p:sldMasterId id="2147484020" r:id="rId8"/>
    <p:sldMasterId id="2147484032" r:id="rId9"/>
  </p:sldMasterIdLst>
  <p:sldIdLst>
    <p:sldId id="256" r:id="rId10"/>
    <p:sldId id="257" r:id="rId11"/>
    <p:sldId id="258" r:id="rId12"/>
    <p:sldId id="259" r:id="rId13"/>
    <p:sldId id="260" r:id="rId14"/>
    <p:sldId id="261" r:id="rId15"/>
    <p:sldId id="262" r:id="rId16"/>
    <p:sldId id="263" r:id="rId17"/>
    <p:sldId id="264" r:id="rId18"/>
    <p:sldId id="269" r:id="rId19"/>
    <p:sldId id="273" r:id="rId20"/>
    <p:sldId id="270" r:id="rId21"/>
    <p:sldId id="271" r:id="rId22"/>
    <p:sldId id="274" r:id="rId23"/>
    <p:sldId id="27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251F038-92BD-42EE-AD71-E0598AB8F6C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251F038-92BD-42EE-AD71-E0598AB8F6C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251F038-92BD-42EE-AD71-E0598AB8F6C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16" name="Номер слайда 15"/>
          <p:cNvSpPr>
            <a:spLocks noGrp="1"/>
          </p:cNvSpPr>
          <p:nvPr>
            <p:ph type="sldNum" sz="quarter" idx="11"/>
          </p:nvPr>
        </p:nvSpPr>
        <p:spPr/>
        <p:txBody>
          <a:bodyPr/>
          <a:lstStyle/>
          <a:p>
            <a:fld id="{9251F038-92BD-42EE-AD71-E0598AB8F6CD}"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D4C07BB-5119-400D-8064-47F9D3BA5C10}" type="datetimeFigureOut">
              <a:rPr lang="ru-RU" smtClean="0"/>
              <a:pPr/>
              <a:t>04.12.2014</a:t>
            </a:fld>
            <a:endParaRPr lang="ru-RU"/>
          </a:p>
        </p:txBody>
      </p:sp>
      <p:sp>
        <p:nvSpPr>
          <p:cNvPr id="15" name="Номер слайда 14"/>
          <p:cNvSpPr>
            <a:spLocks noGrp="1"/>
          </p:cNvSpPr>
          <p:nvPr>
            <p:ph type="sldNum" sz="quarter" idx="15"/>
          </p:nvPr>
        </p:nvSpPr>
        <p:spPr/>
        <p:txBody>
          <a:bodyPr/>
          <a:lstStyle>
            <a:lvl1pPr algn="ctr">
              <a:defRPr/>
            </a:lvl1pPr>
          </a:lstStyle>
          <a:p>
            <a:fld id="{9251F038-92BD-42EE-AD71-E0598AB8F6CD}"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9251F038-92BD-42EE-AD71-E0598AB8F6CD}"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51F038-92BD-42EE-AD71-E0598AB8F6C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D4C07BB-5119-400D-8064-47F9D3BA5C10}" type="datetimeFigureOut">
              <a:rPr lang="ru-RU" smtClean="0"/>
              <a:pPr/>
              <a:t>04.12.2014</a:t>
            </a:fld>
            <a:endParaRPr lang="ru-RU"/>
          </a:p>
        </p:txBody>
      </p:sp>
      <p:sp>
        <p:nvSpPr>
          <p:cNvPr id="9" name="Номер слайда 8"/>
          <p:cNvSpPr>
            <a:spLocks noGrp="1"/>
          </p:cNvSpPr>
          <p:nvPr>
            <p:ph type="sldNum" sz="quarter" idx="15"/>
          </p:nvPr>
        </p:nvSpPr>
        <p:spPr/>
        <p:txBody>
          <a:bodyPr/>
          <a:lstStyle/>
          <a:p>
            <a:fld id="{9251F038-92BD-42EE-AD71-E0598AB8F6CD}"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9" name="Номер слайда 8"/>
          <p:cNvSpPr>
            <a:spLocks noGrp="1"/>
          </p:cNvSpPr>
          <p:nvPr>
            <p:ph type="sldNum" sz="quarter" idx="11"/>
          </p:nvPr>
        </p:nvSpPr>
        <p:spPr/>
        <p:txBody>
          <a:bodyPr/>
          <a:lstStyle/>
          <a:p>
            <a:fld id="{9251F038-92BD-42EE-AD71-E0598AB8F6CD}"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251F038-92BD-42EE-AD71-E0598AB8F6C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251F038-92BD-42EE-AD71-E0598AB8F6C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16" name="Номер слайда 15"/>
          <p:cNvSpPr>
            <a:spLocks noGrp="1"/>
          </p:cNvSpPr>
          <p:nvPr>
            <p:ph type="sldNum" sz="quarter" idx="11"/>
          </p:nvPr>
        </p:nvSpPr>
        <p:spPr/>
        <p:txBody>
          <a:bodyPr/>
          <a:lstStyle/>
          <a:p>
            <a:fld id="{9251F038-92BD-42EE-AD71-E0598AB8F6CD}"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D4C07BB-5119-400D-8064-47F9D3BA5C10}" type="datetimeFigureOut">
              <a:rPr lang="ru-RU" smtClean="0"/>
              <a:pPr/>
              <a:t>04.12.2014</a:t>
            </a:fld>
            <a:endParaRPr lang="ru-RU"/>
          </a:p>
        </p:txBody>
      </p:sp>
      <p:sp>
        <p:nvSpPr>
          <p:cNvPr id="15" name="Номер слайда 14"/>
          <p:cNvSpPr>
            <a:spLocks noGrp="1"/>
          </p:cNvSpPr>
          <p:nvPr>
            <p:ph type="sldNum" sz="quarter" idx="15"/>
          </p:nvPr>
        </p:nvSpPr>
        <p:spPr/>
        <p:txBody>
          <a:bodyPr/>
          <a:lstStyle>
            <a:lvl1pPr algn="ctr">
              <a:defRPr/>
            </a:lvl1pPr>
          </a:lstStyle>
          <a:p>
            <a:fld id="{9251F038-92BD-42EE-AD71-E0598AB8F6CD}"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9251F038-92BD-42EE-AD71-E0598AB8F6CD}"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51F038-92BD-42EE-AD71-E0598AB8F6C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D4C07BB-5119-400D-8064-47F9D3BA5C10}" type="datetimeFigureOut">
              <a:rPr lang="ru-RU" smtClean="0"/>
              <a:pPr/>
              <a:t>04.12.2014</a:t>
            </a:fld>
            <a:endParaRPr lang="ru-RU"/>
          </a:p>
        </p:txBody>
      </p:sp>
      <p:sp>
        <p:nvSpPr>
          <p:cNvPr id="9" name="Номер слайда 8"/>
          <p:cNvSpPr>
            <a:spLocks noGrp="1"/>
          </p:cNvSpPr>
          <p:nvPr>
            <p:ph type="sldNum" sz="quarter" idx="15"/>
          </p:nvPr>
        </p:nvSpPr>
        <p:spPr/>
        <p:txBody>
          <a:bodyPr/>
          <a:lstStyle/>
          <a:p>
            <a:fld id="{9251F038-92BD-42EE-AD71-E0598AB8F6CD}"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9" name="Номер слайда 8"/>
          <p:cNvSpPr>
            <a:spLocks noGrp="1"/>
          </p:cNvSpPr>
          <p:nvPr>
            <p:ph type="sldNum" sz="quarter" idx="11"/>
          </p:nvPr>
        </p:nvSpPr>
        <p:spPr/>
        <p:txBody>
          <a:bodyPr/>
          <a:lstStyle/>
          <a:p>
            <a:fld id="{9251F038-92BD-42EE-AD71-E0598AB8F6CD}"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16" name="Номер слайда 15"/>
          <p:cNvSpPr>
            <a:spLocks noGrp="1"/>
          </p:cNvSpPr>
          <p:nvPr>
            <p:ph type="sldNum" sz="quarter" idx="11"/>
          </p:nvPr>
        </p:nvSpPr>
        <p:spPr/>
        <p:txBody>
          <a:bodyPr/>
          <a:lstStyle/>
          <a:p>
            <a:fld id="{9251F038-92BD-42EE-AD71-E0598AB8F6CD}"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D4C07BB-5119-400D-8064-47F9D3BA5C10}" type="datetimeFigureOut">
              <a:rPr lang="ru-RU" smtClean="0"/>
              <a:pPr/>
              <a:t>04.12.2014</a:t>
            </a:fld>
            <a:endParaRPr lang="ru-RU"/>
          </a:p>
        </p:txBody>
      </p:sp>
      <p:sp>
        <p:nvSpPr>
          <p:cNvPr id="15" name="Номер слайда 14"/>
          <p:cNvSpPr>
            <a:spLocks noGrp="1"/>
          </p:cNvSpPr>
          <p:nvPr>
            <p:ph type="sldNum" sz="quarter" idx="15"/>
          </p:nvPr>
        </p:nvSpPr>
        <p:spPr/>
        <p:txBody>
          <a:bodyPr/>
          <a:lstStyle>
            <a:lvl1pPr algn="ctr">
              <a:defRPr/>
            </a:lvl1pPr>
          </a:lstStyle>
          <a:p>
            <a:fld id="{9251F038-92BD-42EE-AD71-E0598AB8F6CD}"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8" name="Номер слайда 7"/>
          <p:cNvSpPr>
            <a:spLocks noGrp="1"/>
          </p:cNvSpPr>
          <p:nvPr>
            <p:ph type="sldNum" sz="quarter" idx="11"/>
          </p:nvPr>
        </p:nvSpPr>
        <p:spPr/>
        <p:txBody>
          <a:bodyPr/>
          <a:lstStyle/>
          <a:p>
            <a:fld id="{9251F038-92BD-42EE-AD71-E0598AB8F6CD}"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9251F038-92BD-42EE-AD71-E0598AB8F6CD}"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51F038-92BD-42EE-AD71-E0598AB8F6C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D4C07BB-5119-400D-8064-47F9D3BA5C10}" type="datetimeFigureOut">
              <a:rPr lang="ru-RU" smtClean="0"/>
              <a:pPr/>
              <a:t>04.12.2014</a:t>
            </a:fld>
            <a:endParaRPr lang="ru-RU"/>
          </a:p>
        </p:txBody>
      </p:sp>
      <p:sp>
        <p:nvSpPr>
          <p:cNvPr id="9" name="Номер слайда 8"/>
          <p:cNvSpPr>
            <a:spLocks noGrp="1"/>
          </p:cNvSpPr>
          <p:nvPr>
            <p:ph type="sldNum" sz="quarter" idx="15"/>
          </p:nvPr>
        </p:nvSpPr>
        <p:spPr/>
        <p:txBody>
          <a:bodyPr/>
          <a:lstStyle/>
          <a:p>
            <a:fld id="{9251F038-92BD-42EE-AD71-E0598AB8F6CD}"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9" name="Номер слайда 8"/>
          <p:cNvSpPr>
            <a:spLocks noGrp="1"/>
          </p:cNvSpPr>
          <p:nvPr>
            <p:ph type="sldNum" sz="quarter" idx="11"/>
          </p:nvPr>
        </p:nvSpPr>
        <p:spPr/>
        <p:txBody>
          <a:bodyPr/>
          <a:lstStyle/>
          <a:p>
            <a:fld id="{9251F038-92BD-42EE-AD71-E0598AB8F6CD}"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16" name="Номер слайда 15"/>
          <p:cNvSpPr>
            <a:spLocks noGrp="1"/>
          </p:cNvSpPr>
          <p:nvPr>
            <p:ph type="sldNum" sz="quarter" idx="11"/>
          </p:nvPr>
        </p:nvSpPr>
        <p:spPr/>
        <p:txBody>
          <a:bodyPr/>
          <a:lstStyle/>
          <a:p>
            <a:fld id="{9251F038-92BD-42EE-AD71-E0598AB8F6CD}"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D4C07BB-5119-400D-8064-47F9D3BA5C10}" type="datetimeFigureOut">
              <a:rPr lang="ru-RU" smtClean="0"/>
              <a:pPr/>
              <a:t>04.12.2014</a:t>
            </a:fld>
            <a:endParaRPr lang="ru-RU"/>
          </a:p>
        </p:txBody>
      </p:sp>
      <p:sp>
        <p:nvSpPr>
          <p:cNvPr id="15" name="Номер слайда 14"/>
          <p:cNvSpPr>
            <a:spLocks noGrp="1"/>
          </p:cNvSpPr>
          <p:nvPr>
            <p:ph type="sldNum" sz="quarter" idx="15"/>
          </p:nvPr>
        </p:nvSpPr>
        <p:spPr/>
        <p:txBody>
          <a:bodyPr/>
          <a:lstStyle>
            <a:lvl1pPr algn="ctr">
              <a:defRPr/>
            </a:lvl1pPr>
          </a:lstStyle>
          <a:p>
            <a:fld id="{9251F038-92BD-42EE-AD71-E0598AB8F6CD}"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9251F038-92BD-42EE-AD71-E0598AB8F6CD}"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51F038-92BD-42EE-AD71-E0598AB8F6C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D4C07BB-5119-400D-8064-47F9D3BA5C10}" type="datetimeFigureOut">
              <a:rPr lang="ru-RU" smtClean="0"/>
              <a:pPr/>
              <a:t>04.12.2014</a:t>
            </a:fld>
            <a:endParaRPr lang="ru-RU"/>
          </a:p>
        </p:txBody>
      </p:sp>
      <p:sp>
        <p:nvSpPr>
          <p:cNvPr id="9" name="Номер слайда 8"/>
          <p:cNvSpPr>
            <a:spLocks noGrp="1"/>
          </p:cNvSpPr>
          <p:nvPr>
            <p:ph type="sldNum" sz="quarter" idx="15"/>
          </p:nvPr>
        </p:nvSpPr>
        <p:spPr/>
        <p:txBody>
          <a:bodyPr/>
          <a:lstStyle/>
          <a:p>
            <a:fld id="{9251F038-92BD-42EE-AD71-E0598AB8F6CD}"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9" name="Номер слайда 8"/>
          <p:cNvSpPr>
            <a:spLocks noGrp="1"/>
          </p:cNvSpPr>
          <p:nvPr>
            <p:ph type="sldNum" sz="quarter" idx="11"/>
          </p:nvPr>
        </p:nvSpPr>
        <p:spPr/>
        <p:txBody>
          <a:bodyPr/>
          <a:lstStyle/>
          <a:p>
            <a:fld id="{9251F038-92BD-42EE-AD71-E0598AB8F6CD}"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251F038-92BD-42EE-AD71-E0598AB8F6C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9251F038-92BD-42EE-AD71-E0598AB8F6CD}"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251F038-92BD-42EE-AD71-E0598AB8F6C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251F038-92BD-42EE-AD71-E0598AB8F6C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251F038-92BD-42EE-AD71-E0598AB8F6C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4C07BB-5119-400D-8064-47F9D3BA5C10}"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51F038-92BD-42EE-AD71-E0598AB8F6C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D4C07BB-5119-400D-8064-47F9D3BA5C10}" type="datetimeFigureOut">
              <a:rPr lang="ru-RU" smtClean="0"/>
              <a:pPr/>
              <a:t>04.12.2014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251F038-92BD-42EE-AD71-E0598AB8F6C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251F038-92BD-42EE-AD71-E0598AB8F6C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D4C07BB-5119-400D-8064-47F9D3BA5C10}" type="datetimeFigureOut">
              <a:rPr lang="ru-RU" smtClean="0"/>
              <a:pPr/>
              <a:t>04.12.2014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251F038-92BD-42EE-AD71-E0598AB8F6CD}"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251F038-92BD-42EE-AD71-E0598AB8F6C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D4C07BB-5119-400D-8064-47F9D3BA5C10}" type="datetimeFigureOut">
              <a:rPr lang="ru-RU" smtClean="0"/>
              <a:pPr/>
              <a:t>04.12.2014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251F038-92BD-42EE-AD71-E0598AB8F6CD}"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D4C07BB-5119-400D-8064-47F9D3BA5C10}" type="datetimeFigureOut">
              <a:rPr lang="ru-RU" smtClean="0"/>
              <a:pPr/>
              <a:t>04.12.2014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251F038-92BD-42EE-AD71-E0598AB8F6CD}"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D4C07BB-5119-400D-8064-47F9D3BA5C10}" type="datetimeFigureOut">
              <a:rPr lang="ru-RU" smtClean="0"/>
              <a:pPr/>
              <a:t>04.12.2014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251F038-92BD-42EE-AD71-E0598AB8F6CD}"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251F038-92BD-42EE-AD71-E0598AB8F6C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4C07BB-5119-400D-8064-47F9D3BA5C10}" type="datetimeFigureOut">
              <a:rPr lang="ru-RU" smtClean="0"/>
              <a:pPr/>
              <a:t>04.12.2014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251F038-92BD-42EE-AD71-E0598AB8F6C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371600" y="2000250"/>
            <a:ext cx="7772400" cy="2428875"/>
          </a:xfrm>
        </p:spPr>
        <p:txBody>
          <a:bodyPr>
            <a:normAutofit/>
          </a:bodyPr>
          <a:lstStyle/>
          <a:p>
            <a:r>
              <a:rPr lang="ru-RU" dirty="0" smtClean="0"/>
              <a:t>Презентация на тему</a:t>
            </a:r>
            <a:r>
              <a:rPr lang="en-US" dirty="0" smtClean="0"/>
              <a:t>: “</a:t>
            </a:r>
            <a:r>
              <a:rPr lang="ru-RU" dirty="0" smtClean="0"/>
              <a:t>Солдаты- победители земляки</a:t>
            </a:r>
            <a:r>
              <a:rPr lang="en-US" dirty="0" smtClean="0"/>
              <a:t>”</a:t>
            </a:r>
            <a:r>
              <a:rPr lang="ru-RU" smtClean="0"/>
              <a:t/>
            </a:r>
            <a:br>
              <a:rPr lang="ru-RU" smtClean="0"/>
            </a:br>
            <a:r>
              <a:rPr lang="ru-RU" sz="1200"/>
              <a:t>У</a:t>
            </a:r>
            <a:r>
              <a:rPr lang="ru-RU" sz="1200" smtClean="0"/>
              <a:t>читель  </a:t>
            </a:r>
            <a:r>
              <a:rPr lang="ru-RU" sz="1200" dirty="0" smtClean="0"/>
              <a:t>Шевцов А.М.</a:t>
            </a:r>
            <a:endParaRPr lang="ru-RU" dirty="0"/>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28604"/>
            <a:ext cx="8229600" cy="5643602"/>
          </a:xfrm>
        </p:spPr>
        <p:txBody>
          <a:bodyPr>
            <a:normAutofit/>
          </a:bodyPr>
          <a:lstStyle/>
          <a:p>
            <a:pPr>
              <a:buNone/>
            </a:pPr>
            <a:r>
              <a:rPr lang="ru-RU" sz="2000" dirty="0" smtClean="0"/>
              <a:t>Михаил Петрович Аксененко родился в деревне Селец Красногорского района 15 ноября 1924 года, поэтому в начале войны призыву в Красную Армию не подлежал и проживал до осени 1943 года на временно оккупированной территории. В августе 1943 года немцы собрали в школе молодых ребят и объявили, что их будут готовить для борьбы с партизанами. Потом отпустили всех домой, приказав явиться через день с продуктами питания на пять суток. Было понятно, что их готовят для отправки в Германию. Но не пожелал парень  Михаил Аксененко стать предателем Родины и рабом для гитлеровской Германии, а бежал и скрывался от немцев на чердаках и огородах  до освобождения родной деревни Селец Красной Армией. </a:t>
            </a:r>
          </a:p>
          <a:p>
            <a:pPr>
              <a:buNone/>
            </a:pPr>
            <a:r>
              <a:rPr lang="ru-RU" sz="2000" dirty="0" smtClean="0"/>
              <a:t>   Михаила призвали рядовым 775-го полка 217-йдивизии, и первое боевое крещение он получил при форсировании белорусской реки </a:t>
            </a:r>
            <a:r>
              <a:rPr lang="ru-RU" sz="2000" dirty="0" err="1" smtClean="0"/>
              <a:t>Сож</a:t>
            </a:r>
            <a:r>
              <a:rPr lang="ru-RU" sz="2000" dirty="0" smtClean="0"/>
              <a:t>, где был ранен в правую ногу. После лечения молодой воин вернулся в строй и был направлен на 2-й Прибалтийский фронт, в составе которого освобождал Прибалтику и Польшу.</a:t>
            </a:r>
          </a:p>
          <a:p>
            <a:pPr>
              <a:buNone/>
            </a:pPr>
            <a:endParaRPr lang="en-US" sz="2000" dirty="0" smtClean="0"/>
          </a:p>
        </p:txBody>
      </p:sp>
    </p:spTree>
  </p:cSld>
  <p:clrMapOvr>
    <a:masterClrMapping/>
  </p:clrMapOvr>
  <p:transition spd="med">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57158" y="1071546"/>
            <a:ext cx="8229600" cy="5143536"/>
          </a:xfrm>
        </p:spPr>
        <p:txBody>
          <a:bodyPr>
            <a:normAutofit/>
          </a:bodyPr>
          <a:lstStyle/>
          <a:p>
            <a:r>
              <a:rPr lang="ru-RU" sz="2000" dirty="0" smtClean="0"/>
              <a:t>Михаил Аксененко дошел до Берлина. Штурмовали Берлин левее рейхстага и только 3 мая подошли к поверженному фашистскому логову. В тот же день перочинным ножом я написал на стене рейхстага</a:t>
            </a:r>
            <a:r>
              <a:rPr lang="en-US" sz="2000" dirty="0" smtClean="0"/>
              <a:t>:”</a:t>
            </a:r>
            <a:r>
              <a:rPr lang="ru-RU" sz="2000" dirty="0" smtClean="0"/>
              <a:t>Сержант Аксененко. Брянск</a:t>
            </a:r>
            <a:r>
              <a:rPr lang="en-US" sz="2000" dirty="0" smtClean="0"/>
              <a:t>”</a:t>
            </a:r>
            <a:r>
              <a:rPr lang="ru-RU" sz="2000" dirty="0" smtClean="0"/>
              <a:t>.</a:t>
            </a:r>
          </a:p>
          <a:p>
            <a:r>
              <a:rPr lang="ru-RU" sz="2000" dirty="0" smtClean="0"/>
              <a:t>Так закончилась Великая Отечественная война для Михаила Петровича Аксененко, но демобилизовался он только через 2 года. Родина наградила его орденом Отечественной войны, орденом Славы, медалью </a:t>
            </a:r>
            <a:r>
              <a:rPr lang="en-US" sz="2000" dirty="0" smtClean="0"/>
              <a:t>“</a:t>
            </a:r>
            <a:r>
              <a:rPr lang="ru-RU" sz="2000" dirty="0" smtClean="0"/>
              <a:t>За отвагу</a:t>
            </a:r>
            <a:r>
              <a:rPr lang="en-US" sz="2000" dirty="0" smtClean="0"/>
              <a:t>” </a:t>
            </a:r>
            <a:r>
              <a:rPr lang="ru-RU" sz="2000" dirty="0" smtClean="0"/>
              <a:t>и другими боевыми и юбилейными медалями.</a:t>
            </a:r>
          </a:p>
          <a:p>
            <a:r>
              <a:rPr lang="ru-RU" sz="2000" dirty="0" smtClean="0"/>
              <a:t>Михаил Петрович жил в поселке Мирный </a:t>
            </a:r>
            <a:r>
              <a:rPr lang="ru-RU" sz="2000" dirty="0" err="1" smtClean="0"/>
              <a:t>Клетнянского</a:t>
            </a:r>
            <a:r>
              <a:rPr lang="ru-RU" sz="2000" dirty="0" smtClean="0"/>
              <a:t> района с дочерью и внуком, умер и похоронен в 2014 году в деревне Селец Красногорского района Брянской области.</a:t>
            </a:r>
          </a:p>
          <a:p>
            <a:endParaRPr lang="ru-RU" sz="2000" dirty="0" smtClean="0"/>
          </a:p>
          <a:p>
            <a:pPr>
              <a:buNone/>
            </a:pPr>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2000" dirty="0" smtClean="0"/>
          </a:p>
          <a:p>
            <a:pPr>
              <a:buNone/>
            </a:pPr>
            <a:endParaRPr lang="ru-RU" sz="2000" dirty="0" smtClean="0"/>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Алексей </a:t>
            </a:r>
            <a:r>
              <a:rPr lang="ru-RU" dirty="0" err="1" smtClean="0"/>
              <a:t>Толочко</a:t>
            </a:r>
            <a:r>
              <a:rPr lang="ru-RU" dirty="0" smtClean="0"/>
              <a:t>.</a:t>
            </a:r>
            <a:endParaRPr lang="ru-RU" dirty="0"/>
          </a:p>
        </p:txBody>
      </p:sp>
      <p:pic>
        <p:nvPicPr>
          <p:cNvPr id="5" name="Рисунок 4" descr="2014-05-15 17.43.56.jpg"/>
          <p:cNvPicPr>
            <a:picLocks noChangeAspect="1"/>
          </p:cNvPicPr>
          <p:nvPr/>
        </p:nvPicPr>
        <p:blipFill>
          <a:blip r:embed="rId2" cstate="print"/>
          <a:stretch>
            <a:fillRect/>
          </a:stretch>
        </p:blipFill>
        <p:spPr>
          <a:xfrm>
            <a:off x="2143108" y="1285860"/>
            <a:ext cx="4643470" cy="5360313"/>
          </a:xfrm>
          <a:prstGeom prst="rect">
            <a:avLst/>
          </a:prstGeom>
        </p:spPr>
      </p:pic>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23528" y="332656"/>
            <a:ext cx="8229600" cy="6336704"/>
          </a:xfrm>
        </p:spPr>
        <p:txBody>
          <a:bodyPr>
            <a:normAutofit fontScale="92500" lnSpcReduction="10000"/>
          </a:bodyPr>
          <a:lstStyle/>
          <a:p>
            <a:pPr>
              <a:buNone/>
            </a:pPr>
            <a:r>
              <a:rPr lang="ru-RU" sz="2000" dirty="0" smtClean="0"/>
              <a:t>             31 августа 1977-22 августа 1996</a:t>
            </a:r>
          </a:p>
          <a:p>
            <a:pPr>
              <a:buNone/>
            </a:pPr>
            <a:r>
              <a:rPr lang="ru-RU" sz="2000" dirty="0" smtClean="0"/>
              <a:t>             Всем селом провожали его дважды. Первый раз, когда Селец отправлял своего призывника на службу. Не минуло и года, как пришлось провожать солдата вторично. Под тень кладбищенских деревьев. На мраморной плите высечены слова</a:t>
            </a:r>
            <a:r>
              <a:rPr lang="en-US" sz="2000" dirty="0" smtClean="0"/>
              <a:t>:”</a:t>
            </a:r>
            <a:r>
              <a:rPr lang="ru-RU" sz="2000" dirty="0" smtClean="0"/>
              <a:t>Погиб при исполнении воинской обязанности. Помним. Любим.Скорбим. Родные и близкие.</a:t>
            </a:r>
            <a:r>
              <a:rPr lang="en-US" sz="2000" dirty="0" smtClean="0"/>
              <a:t>”</a:t>
            </a:r>
            <a:endParaRPr lang="ru-RU" sz="2000" dirty="0" smtClean="0"/>
          </a:p>
          <a:p>
            <a:pPr>
              <a:buNone/>
            </a:pPr>
            <a:r>
              <a:rPr lang="en-US" sz="2000" dirty="0" smtClean="0"/>
              <a:t>  </a:t>
            </a:r>
            <a:r>
              <a:rPr lang="ru-RU" sz="2000" dirty="0" smtClean="0"/>
              <a:t>        Мать, Раиса Дмитриевна специально ездила в Подмосковье, где Алексей начал службу, ездила с надеждой на добрые перемены, чтобы его все-таки не послали в Чечню. Ведь он у нее единственный сын. Вроде и командир был не против получить от рядового </a:t>
            </a:r>
            <a:r>
              <a:rPr lang="ru-RU" sz="2000" dirty="0" err="1" smtClean="0"/>
              <a:t>Толочко</a:t>
            </a:r>
            <a:r>
              <a:rPr lang="ru-RU" sz="2000" dirty="0" smtClean="0"/>
              <a:t> рапорт и вычеркнуть из списка солдат, подготовленных для участия в боевых действиях. Но от Алексея Раиса Дмитриевна услышала категорический отказ. И потому все сложилось так, как сложилось… </a:t>
            </a:r>
          </a:p>
          <a:p>
            <a:pPr>
              <a:buNone/>
            </a:pPr>
            <a:r>
              <a:rPr lang="ru-RU" sz="2000" dirty="0" smtClean="0"/>
              <a:t>          В один несчастный день снайпер подстрелил солдата. Подстрелил так, чтобы тот не смог сам выползти из сектора огня. Снайпер был уверен, что обязательно постараются спасти. Такие они, русские, им отчаянности не занимать.</a:t>
            </a:r>
          </a:p>
          <a:p>
            <a:pPr>
              <a:buNone/>
            </a:pPr>
            <a:r>
              <a:rPr lang="ru-RU" sz="2000" dirty="0" smtClean="0"/>
              <a:t>          Снайпер, наверно, полагал увидеть в перекрестье прицела этакого полтора Ивана, бесшабашного рубаху-парня, который попытается вытащить боевого товарища. Но вместо него на расстоянии выстрела оказался… парнишка, худощавый, тонкошеий, в камуфляже на вырост.</a:t>
            </a:r>
            <a:endParaRPr lang="ru-RU" sz="2000" dirty="0"/>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96752"/>
            <a:ext cx="8229600" cy="4824536"/>
          </a:xfrm>
        </p:spPr>
        <p:txBody>
          <a:bodyPr>
            <a:normAutofit/>
          </a:bodyPr>
          <a:lstStyle/>
          <a:p>
            <a:r>
              <a:rPr lang="ru-RU" sz="2000" dirty="0" smtClean="0"/>
              <a:t>… Военком Красногорского района подполковник Е. П. Баженов поделился полученными сведениями</a:t>
            </a:r>
            <a:r>
              <a:rPr lang="en-US" sz="2000" dirty="0" smtClean="0"/>
              <a:t>:</a:t>
            </a:r>
            <a:r>
              <a:rPr lang="ru-RU" sz="2000" dirty="0" smtClean="0"/>
              <a:t> </a:t>
            </a:r>
          </a:p>
          <a:p>
            <a:r>
              <a:rPr lang="ru-RU" sz="2000" dirty="0" smtClean="0"/>
              <a:t>- Пуля вошла чуть выше глаза. Затем снайпер пристрелил и раненого, которого Алексей пытался спасти.</a:t>
            </a:r>
          </a:p>
          <a:p>
            <a:r>
              <a:rPr lang="ru-RU" sz="2000" dirty="0" smtClean="0"/>
              <a:t>На кладбище Алексей похоронен рядом с Юрием Аксененко. Леше было девять лет, когда село провожало земляка, погибшего в Афганистане. А вот 19 Алексею никогда не исполнится, как никогда не исполнится 20 Юрию, чьим именем в деревне названа улица.</a:t>
            </a:r>
          </a:p>
          <a:p>
            <a:r>
              <a:rPr lang="ru-RU" sz="2000" dirty="0" smtClean="0"/>
              <a:t>Лежат они, такие молодые, в родной земле рядом. Один награжден орденом Красной Звезды и Афганской медалью, другой- орденом Мужества. Два солдата, не вернувшихся с войн, которые называют непонятными, ненужными…</a:t>
            </a:r>
            <a:endParaRPr lang="ru-RU" sz="2000" dirty="0"/>
          </a:p>
        </p:txBody>
      </p:sp>
    </p:spTree>
  </p:cSld>
  <p:clrMapOvr>
    <a:masterClrMapping/>
  </p:clrMapOvr>
  <p:transition spd="med">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67544" y="1196752"/>
            <a:ext cx="8229600" cy="2769171"/>
          </a:xfrm>
        </p:spPr>
        <p:txBody>
          <a:bodyPr>
            <a:normAutofit fontScale="92500" lnSpcReduction="10000"/>
          </a:bodyPr>
          <a:lstStyle/>
          <a:p>
            <a:endParaRPr lang="ru-RU" dirty="0" smtClean="0"/>
          </a:p>
          <a:p>
            <a:endParaRPr lang="ru-RU" dirty="0" smtClean="0"/>
          </a:p>
          <a:p>
            <a:endParaRPr lang="ru-RU" dirty="0" smtClean="0"/>
          </a:p>
          <a:p>
            <a:r>
              <a:rPr lang="ru-RU" sz="2800" dirty="0" smtClean="0"/>
              <a:t>Презентацию подготовил ученик 10 класса</a:t>
            </a:r>
          </a:p>
          <a:p>
            <a:r>
              <a:rPr lang="ru-RU" sz="2800" dirty="0" smtClean="0"/>
              <a:t>МБОУ </a:t>
            </a:r>
            <a:r>
              <a:rPr lang="ru-RU" sz="2800" dirty="0" err="1" smtClean="0"/>
              <a:t>Красногорской</a:t>
            </a:r>
            <a:r>
              <a:rPr lang="ru-RU" sz="2800" smtClean="0"/>
              <a:t> СОШ №</a:t>
            </a:r>
            <a:r>
              <a:rPr lang="ru-RU" sz="2800" dirty="0" smtClean="0"/>
              <a:t>2 Ворон Роман</a:t>
            </a:r>
          </a:p>
          <a:p>
            <a:r>
              <a:rPr lang="ru-RU" sz="2800" dirty="0" smtClean="0"/>
              <a:t>Учитель Истории Брянского края А.М. Шевцов</a:t>
            </a:r>
            <a:endParaRPr lang="ru-RU" sz="2800" dirty="0"/>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Антипенко Петр Филиппович.</a:t>
            </a:r>
            <a:endParaRPr lang="ru-RU" dirty="0"/>
          </a:p>
        </p:txBody>
      </p:sp>
      <p:pic>
        <p:nvPicPr>
          <p:cNvPr id="2" name="Picture 2" descr="C:\Users\acer\Desktop\Безымянный 1.jpg"/>
          <p:cNvPicPr>
            <a:picLocks noChangeAspect="1" noChangeArrowheads="1"/>
          </p:cNvPicPr>
          <p:nvPr/>
        </p:nvPicPr>
        <p:blipFill>
          <a:blip r:embed="rId2" cstate="print"/>
          <a:srcRect/>
          <a:stretch>
            <a:fillRect/>
          </a:stretch>
        </p:blipFill>
        <p:spPr bwMode="auto">
          <a:xfrm>
            <a:off x="2690813" y="2000250"/>
            <a:ext cx="3762375" cy="438107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Текст 13"/>
          <p:cNvSpPr>
            <a:spLocks noGrp="1"/>
          </p:cNvSpPr>
          <p:nvPr>
            <p:ph type="body" idx="1"/>
          </p:nvPr>
        </p:nvSpPr>
        <p:spPr>
          <a:xfrm>
            <a:off x="0" y="1"/>
            <a:ext cx="9144000" cy="6858000"/>
          </a:xfrm>
        </p:spPr>
        <p:txBody>
          <a:bodyPr/>
          <a:lstStyle/>
          <a:p>
            <a:r>
              <a:rPr lang="ru-RU" sz="2800" dirty="0" smtClean="0"/>
              <a:t> Антипенко Петр Филиппович родился 25 июля 1925г. Уроженец деревни Селец.</a:t>
            </a:r>
          </a:p>
          <a:p>
            <a:r>
              <a:rPr lang="ru-RU" sz="2800" dirty="0" smtClean="0"/>
              <a:t>Война его застала в городе Орше. Это единственный из наших земляков который дошел до Берлина. После окончания войны еще долгих пять лет служил на благо нашей Родины. За отвагу и мужество награжден орденом Красной Звезды и медалями. Домой вернулся в 1950 году. Женился и вырастил пятерых детей. Всю свою жизнь проработал киномехаником, за что был неоднократно награжден почетными грамотами и благодарственными письмами от профсоюза работников культуры.</a:t>
            </a:r>
          </a:p>
          <a:p>
            <a:endParaRPr lang="ru-RU" dirty="0"/>
          </a:p>
          <a:p>
            <a:endParaRPr lang="ru-RU" dirty="0" smtClean="0"/>
          </a:p>
          <a:p>
            <a:endParaRPr lang="ru-RU" dirty="0"/>
          </a:p>
          <a:p>
            <a:endParaRPr lang="ru-RU" dirty="0" smtClean="0"/>
          </a:p>
          <a:p>
            <a:endParaRPr lang="ru-RU" dirty="0"/>
          </a:p>
          <a:p>
            <a:endParaRPr lang="ru-RU" dirty="0" smtClean="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Жук Тихон Федорович.</a:t>
            </a:r>
            <a:endParaRPr lang="ru-RU" dirty="0"/>
          </a:p>
        </p:txBody>
      </p:sp>
      <p:pic>
        <p:nvPicPr>
          <p:cNvPr id="1026" name="Picture 2" descr="C:\Users\acer\Desktop\2.jpg"/>
          <p:cNvPicPr>
            <a:picLocks noChangeAspect="1" noChangeArrowheads="1"/>
          </p:cNvPicPr>
          <p:nvPr/>
        </p:nvPicPr>
        <p:blipFill>
          <a:blip r:embed="rId2" cstate="print"/>
          <a:srcRect/>
          <a:stretch>
            <a:fillRect/>
          </a:stretch>
        </p:blipFill>
        <p:spPr bwMode="auto">
          <a:xfrm>
            <a:off x="2267744" y="1782017"/>
            <a:ext cx="3888431" cy="404259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571472" y="928670"/>
            <a:ext cx="8229600" cy="4525963"/>
          </a:xfrm>
        </p:spPr>
        <p:txBody>
          <a:bodyPr>
            <a:noAutofit/>
          </a:bodyPr>
          <a:lstStyle/>
          <a:p>
            <a:pPr>
              <a:buNone/>
            </a:pPr>
            <a:r>
              <a:rPr lang="ru-RU" sz="2400" dirty="0" smtClean="0"/>
              <a:t>Жук Тихон Федорович родился в д.Селец 11 июня 1911 года. Всю свою жизнь проработал в колхозе, трудился на ферме, в полеводческой бригаде. За добросовестный труд неоднократно был награжден почетными грамотами. В 1943 году, после освобождения Красногорского района был призван в ряды советской армии по мобилизации. Воевал, под </a:t>
            </a:r>
            <a:r>
              <a:rPr lang="ru-RU" sz="2400" dirty="0" err="1" smtClean="0"/>
              <a:t>Кенегсбергом</a:t>
            </a:r>
            <a:r>
              <a:rPr lang="ru-RU" sz="2400" dirty="0" smtClean="0"/>
              <a:t> был ранен в ногу. Попал в плен, но выжил. За отвагу и мужество был награжден орденом Красной Звезды , медалями. В дальнейшем был награжден юбилейными медалями. После окончания войны вернулся в родную деревню Селец, где в дальнейшем женился на Жук Екатерине </a:t>
            </a:r>
            <a:r>
              <a:rPr lang="ru-RU" sz="2400" dirty="0" err="1" smtClean="0"/>
              <a:t>Трифоновне</a:t>
            </a:r>
            <a:r>
              <a:rPr lang="ru-RU" sz="2400" dirty="0" smtClean="0"/>
              <a:t>, с которой вырастил шестерых детей. Умер он в 1980 году. </a:t>
            </a:r>
            <a:endParaRPr lang="ru-RU" sz="2400" dirty="0"/>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err="1" smtClean="0"/>
              <a:t>Суглоб</a:t>
            </a:r>
            <a:r>
              <a:rPr lang="ru-RU" dirty="0" smtClean="0"/>
              <a:t> Михаил Григорьевич.</a:t>
            </a:r>
            <a:endParaRPr lang="ru-RU" dirty="0"/>
          </a:p>
        </p:txBody>
      </p:sp>
      <p:pic>
        <p:nvPicPr>
          <p:cNvPr id="5" name="Рисунок 4" descr="2014-05-15 17.35.57.jpg"/>
          <p:cNvPicPr>
            <a:picLocks noChangeAspect="1"/>
          </p:cNvPicPr>
          <p:nvPr/>
        </p:nvPicPr>
        <p:blipFill>
          <a:blip r:embed="rId2" cstate="print"/>
          <a:stretch>
            <a:fillRect/>
          </a:stretch>
        </p:blipFill>
        <p:spPr>
          <a:xfrm>
            <a:off x="1643042" y="1295259"/>
            <a:ext cx="5572164" cy="5339608"/>
          </a:xfrm>
          <a:prstGeom prst="rect">
            <a:avLst/>
          </a:prstGeom>
        </p:spPr>
      </p:pic>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28604"/>
            <a:ext cx="8443914" cy="6072230"/>
          </a:xfrm>
        </p:spPr>
        <p:txBody>
          <a:bodyPr>
            <a:noAutofit/>
          </a:bodyPr>
          <a:lstStyle/>
          <a:p>
            <a:pPr>
              <a:buNone/>
            </a:pPr>
            <a:r>
              <a:rPr lang="ru-RU" dirty="0" err="1" smtClean="0"/>
              <a:t>Суглоб</a:t>
            </a:r>
            <a:r>
              <a:rPr lang="ru-RU" dirty="0" smtClean="0"/>
              <a:t> Михаил Григорьевич родился 14 ноября 1922 года в д.Селец. Воевал на Белорусском фронте. Получил орден Красной Звезды юбилейные медали. Женился в 1954 году на Бычковой Варваре Петровне. Вырастили одного сына. После войны работал в Красногорском МТС трактористом. За доблестный труд был награжден неоднократно почетными грамотами. До самой пенсии проработал трактористом в деревне Селец. Умер он 21 декабря 2002 года.</a:t>
            </a:r>
            <a:endParaRPr lang="ru-RU" dirty="0"/>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Аксененко Стефан </a:t>
            </a:r>
            <a:r>
              <a:rPr lang="ru-RU" dirty="0" err="1" smtClean="0"/>
              <a:t>Аврамович</a:t>
            </a:r>
            <a:endParaRPr lang="ru-RU" dirty="0"/>
          </a:p>
        </p:txBody>
      </p:sp>
      <p:pic>
        <p:nvPicPr>
          <p:cNvPr id="7" name="Рисунок 6" descr="2014-05-15 17.32.27.jpg"/>
          <p:cNvPicPr>
            <a:picLocks noChangeAspect="1"/>
          </p:cNvPicPr>
          <p:nvPr/>
        </p:nvPicPr>
        <p:blipFill>
          <a:blip r:embed="rId2" cstate="print"/>
          <a:stretch>
            <a:fillRect/>
          </a:stretch>
        </p:blipFill>
        <p:spPr>
          <a:xfrm>
            <a:off x="2428860" y="1285860"/>
            <a:ext cx="4429156" cy="5411634"/>
          </a:xfrm>
          <a:prstGeom prst="rect">
            <a:avLst/>
          </a:prstGeom>
        </p:spPr>
      </p:pic>
    </p:spTree>
  </p:cSld>
  <p:clrMapOvr>
    <a:masterClrMapping/>
  </p:clrMapOvr>
  <p:transition spd="med">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428596" y="357166"/>
            <a:ext cx="8229600" cy="6215106"/>
          </a:xfrm>
        </p:spPr>
        <p:txBody>
          <a:bodyPr>
            <a:noAutofit/>
          </a:bodyPr>
          <a:lstStyle/>
          <a:p>
            <a:pPr>
              <a:buNone/>
            </a:pPr>
            <a:r>
              <a:rPr lang="ru-RU" sz="2400" dirty="0" smtClean="0"/>
              <a:t>Аксененко Стефан </a:t>
            </a:r>
            <a:r>
              <a:rPr lang="ru-RU" sz="2400" dirty="0" err="1" smtClean="0"/>
              <a:t>Аврамович</a:t>
            </a:r>
            <a:r>
              <a:rPr lang="ru-RU" sz="2400" dirty="0" smtClean="0"/>
              <a:t> родился д.Селец 14 июля 1916 года. До войны работал на Ижорском заводе Ленинградской области, откуда был призван на войну в 131-ю мотострелковую пехотную дивизию. Был награжден медалью </a:t>
            </a:r>
            <a:r>
              <a:rPr lang="en-US" sz="2400" dirty="0" smtClean="0"/>
              <a:t>“</a:t>
            </a:r>
            <a:r>
              <a:rPr lang="ru-RU" sz="2400" dirty="0" smtClean="0"/>
              <a:t>За боевые заслуги</a:t>
            </a:r>
            <a:r>
              <a:rPr lang="en-US" sz="2400" dirty="0" smtClean="0"/>
              <a:t>”</a:t>
            </a:r>
            <a:r>
              <a:rPr lang="ru-RU" sz="2400" dirty="0" smtClean="0"/>
              <a:t>, орденом </a:t>
            </a:r>
            <a:r>
              <a:rPr lang="en-US" sz="2400" dirty="0" smtClean="0"/>
              <a:t>“</a:t>
            </a:r>
            <a:r>
              <a:rPr lang="ru-RU" sz="2400" dirty="0" smtClean="0"/>
              <a:t>Отечественной войны</a:t>
            </a:r>
            <a:r>
              <a:rPr lang="en-US" sz="2400" dirty="0" smtClean="0"/>
              <a:t>”</a:t>
            </a:r>
            <a:r>
              <a:rPr lang="ru-RU" sz="2400" dirty="0" smtClean="0"/>
              <a:t> первой степени, медалью </a:t>
            </a:r>
            <a:r>
              <a:rPr lang="en-US" sz="2400" dirty="0" smtClean="0"/>
              <a:t>“</a:t>
            </a:r>
            <a:r>
              <a:rPr lang="ru-RU" sz="2400" dirty="0" smtClean="0"/>
              <a:t>За победу над Германией в Великой Отечественной войне 1941-1945гг</a:t>
            </a:r>
            <a:r>
              <a:rPr lang="en-US" sz="2400" dirty="0" smtClean="0"/>
              <a:t>”</a:t>
            </a:r>
            <a:r>
              <a:rPr lang="ru-RU" sz="2400" dirty="0" smtClean="0"/>
              <a:t>. Был также награжден юбилейными медалями. Имел боевые ранения. После окончания войны вернулся в д.Селец. В 1946 году женился на </a:t>
            </a:r>
            <a:r>
              <a:rPr lang="ru-RU" sz="2400" dirty="0" err="1" smtClean="0"/>
              <a:t>Саськовой</a:t>
            </a:r>
            <a:r>
              <a:rPr lang="ru-RU" sz="2400" dirty="0" smtClean="0"/>
              <a:t> Анне Стефановне. Вырастил пятерых детей. С 1949 года работал в совхозе</a:t>
            </a:r>
            <a:r>
              <a:rPr lang="en-US" sz="2400" dirty="0" smtClean="0"/>
              <a:t> “</a:t>
            </a:r>
            <a:r>
              <a:rPr lang="ru-RU" sz="2400" dirty="0" smtClean="0"/>
              <a:t>Восход</a:t>
            </a:r>
            <a:r>
              <a:rPr lang="en-US" sz="2400" dirty="0" smtClean="0"/>
              <a:t>”</a:t>
            </a:r>
            <a:r>
              <a:rPr lang="ru-RU" sz="2400" dirty="0"/>
              <a:t> </a:t>
            </a:r>
            <a:r>
              <a:rPr lang="ru-RU" sz="2400" dirty="0" smtClean="0"/>
              <a:t>до 1978 года. За добросовестную работу был награжден знаком </a:t>
            </a:r>
            <a:r>
              <a:rPr lang="en-US" sz="2400" dirty="0" smtClean="0"/>
              <a:t>“</a:t>
            </a:r>
            <a:r>
              <a:rPr lang="ru-RU" sz="2400" dirty="0" smtClean="0"/>
              <a:t>Победитель социалистического соревнования 1975-1976гг.</a:t>
            </a:r>
            <a:r>
              <a:rPr lang="en-US" sz="2400" dirty="0" smtClean="0"/>
              <a:t>”</a:t>
            </a:r>
            <a:r>
              <a:rPr lang="ru-RU" sz="2400" dirty="0" smtClean="0"/>
              <a:t>  Умер 27 февраля 1994 года. </a:t>
            </a:r>
            <a:endParaRPr lang="ru-RU" sz="2400" dirty="0"/>
          </a:p>
        </p:txBody>
      </p:sp>
    </p:spTree>
  </p:cSld>
  <p:clrMapOvr>
    <a:masterClrMapping/>
  </p:clrMapOvr>
  <p:transition spd="med">
    <p:dissolv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1_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2_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3_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8.xml><?xml version="1.0" encoding="utf-8"?>
<a:theme xmlns:a="http://schemas.openxmlformats.org/drawingml/2006/main" name="2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3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322</TotalTime>
  <Words>1051</Words>
  <Application>Microsoft Office PowerPoint</Application>
  <PresentationFormat>Экран (4:3)</PresentationFormat>
  <Paragraphs>51</Paragraphs>
  <Slides>15</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15</vt:i4>
      </vt:variant>
    </vt:vector>
  </HeadingPairs>
  <TitlesOfParts>
    <vt:vector size="24" baseType="lpstr">
      <vt:lpstr>Техническая</vt:lpstr>
      <vt:lpstr>Апекс</vt:lpstr>
      <vt:lpstr>Бумажная</vt:lpstr>
      <vt:lpstr>1_Апекс</vt:lpstr>
      <vt:lpstr>1_Бумажная</vt:lpstr>
      <vt:lpstr>2_Бумажная</vt:lpstr>
      <vt:lpstr>3_Бумажная</vt:lpstr>
      <vt:lpstr>2_Апекс</vt:lpstr>
      <vt:lpstr>3_Апекс</vt:lpstr>
      <vt:lpstr>Презентация на тему: “Солдаты- победители земляки” Учитель  Шевцов А.М.</vt:lpstr>
      <vt:lpstr>Антипенко Петр Филиппович.</vt:lpstr>
      <vt:lpstr>Слайд 3</vt:lpstr>
      <vt:lpstr>Жук Тихон Федорович.</vt:lpstr>
      <vt:lpstr>Слайд 5</vt:lpstr>
      <vt:lpstr>Суглоб Михаил Григорьевич.</vt:lpstr>
      <vt:lpstr>Слайд 7</vt:lpstr>
      <vt:lpstr>Аксененко Стефан Аврамович</vt:lpstr>
      <vt:lpstr>Слайд 9</vt:lpstr>
      <vt:lpstr>Слайд 10</vt:lpstr>
      <vt:lpstr>Слайд 11</vt:lpstr>
      <vt:lpstr>Алексей Толочко.</vt:lpstr>
      <vt:lpstr>Слайд 13</vt:lpstr>
      <vt:lpstr>Слайд 14</vt:lpstr>
      <vt:lpstr>Слайд 15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“Солдаты- победители моего села.”</dc:title>
  <dc:creator>Windows User</dc:creator>
  <cp:lastModifiedBy>acer</cp:lastModifiedBy>
  <cp:revision>41</cp:revision>
  <dcterms:created xsi:type="dcterms:W3CDTF">2014-05-15T14:18:31Z</dcterms:created>
  <dcterms:modified xsi:type="dcterms:W3CDTF">2014-12-04T19:28:18Z</dcterms:modified>
</cp:coreProperties>
</file>