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0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1CBF9-F33A-4849-85C0-F63F1BEEE8FC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280E1-CA98-4DFB-A80B-8D1CAE33D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7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280E1-CA98-4DFB-A80B-8D1CAE33D5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3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EEC06B-9DEB-484A-83D0-84BEB321246B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EE2517-AD05-456C-8B08-C874DB186D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33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г\Desktop\Новая папка\174774_608x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1" y="908720"/>
            <a:ext cx="3569830" cy="5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ег\Desktop\Новая папка\0_4b3f4_50da2d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651104" cy="36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ег\Desktop\Новая папка\787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81067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ег\Desktop\Новая папка\1291455894vladi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3197"/>
            <a:ext cx="701228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ег\Desktop\Новая папка\56893986_YUriy_Dolgorukiy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48" y="620688"/>
            <a:ext cx="4032448" cy="55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ег\Desktop\Новая папка\78294812_large_1725700_Nev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80" y="332656"/>
            <a:ext cx="3096344" cy="59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ег\Desktop\Новая папка\317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60" y="1196752"/>
            <a:ext cx="7017552" cy="47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ег\Desktop\Новая папка\attach.a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79095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г\Desktop\Новая папка\161_ANi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896544" cy="52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Новая папка\DSCN2871_small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549907" cy="61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4" y="206249"/>
            <a:ext cx="8747960" cy="664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71" y="0"/>
            <a:ext cx="5544616" cy="353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pic-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55" y="3549981"/>
            <a:ext cx="5600674" cy="3033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Новая папка\61294677_Mu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12499"/>
            <a:ext cx="5832648" cy="48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Desktop\Новая папка\lip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4425"/>
            <a:ext cx="69151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Новая папка\DSC02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Desktop\Новая папка\vladim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67148"/>
            <a:ext cx="5757440" cy="57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г\Desktop\Новая папка\l2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792764" cy="50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</Words>
  <Application>Microsoft Office PowerPoint</Application>
  <PresentationFormat>Экран (4:3)</PresentationFormat>
  <Paragraphs>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3</cp:revision>
  <dcterms:created xsi:type="dcterms:W3CDTF">2013-10-09T16:37:01Z</dcterms:created>
  <dcterms:modified xsi:type="dcterms:W3CDTF">2014-01-30T06:46:00Z</dcterms:modified>
</cp:coreProperties>
</file>