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B82BCF-C6FD-4EA8-9836-F69C6A5F04DE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В8 (ЕГЭ-2014)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(анализ численного алгоритма)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Вишневская М.П.,  МАОУ «Гимназия №3»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24 марта 2014 г., г. Саратов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http://www.citois39.ru/news/images/Informashka_2010/1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5000660" cy="3354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2 (аналог Примера 1</a:t>
            </a:r>
            <a:r>
              <a:rPr lang="ru-RU" smtClean="0"/>
              <a:t>, с критерием </a:t>
            </a:r>
            <a:r>
              <a:rPr lang="ru-RU" dirty="0" smtClean="0"/>
              <a:t>отбора)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1285860"/>
            <a:ext cx="778674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L, M: integer;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L:=0; M:=0;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while x &gt; 0 do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L:=L+1;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количество цифр в числе - 3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 &lt; (x mod 10)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M:=x mod 10;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максимальная цифра числа  - 7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x:= x div 10;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(L); write(M);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 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072198" y="1428736"/>
            <a:ext cx="2357454" cy="795342"/>
            <a:chOff x="6072198" y="1428736"/>
            <a:chExt cx="2357454" cy="79534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072198" y="1428736"/>
              <a:ext cx="642942" cy="78581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929454" y="1428736"/>
              <a:ext cx="642942" cy="78581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786710" y="1428736"/>
              <a:ext cx="642942" cy="795342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3 (перевод чисел из 10 с.с. в другую)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628" y="1643050"/>
            <a:ext cx="35719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L, M: integer;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readln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L:=0; M:=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while x &gt; 0 do 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L:=L+1;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M:= M*(x mod 8);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x:= x div 8;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end;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writeln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(L); write(M);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end.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00174"/>
            <a:ext cx="4143404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8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Приводится текст программы. Получив на вход  число Х, программа печатает два числа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Укажите наибольшее из таких чисел Х, при вводе которых программа сначала выведет  3, а затем 120.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3 (перевод чисел из 10 с.с. в другую)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572100" y="1357298"/>
            <a:ext cx="35719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L, M: integer;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readln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L:=0; M:=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while x &gt; 0 do 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L:=L+1;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M:= M*(x mod 8);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x:= x div 8;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end;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writeln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(L); write(M);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end.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52149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переменная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каждом шаге цикла делится на 8 и остаток отбрасывается,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количеству цифр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введенного числа, записанного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восьмеричной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системе счисления, т.е. восьмеричная запись числа содержит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цифры;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 mod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последняя цифра восьмеричной записи числа; на каждом шаге цикла переменная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умножается на эту величину, т.е.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будет записано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произведение всех цифр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восьмеричной записи введенного числа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3 (перевод чисел из 10 с.с. в другую)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642910" y="1285860"/>
          <a:ext cx="2716056" cy="614346"/>
        </p:xfrm>
        <a:graphic>
          <a:graphicData uri="http://schemas.openxmlformats.org/presentationml/2006/ole">
            <p:oleObj spid="_x0000_s25601" name="Формула" r:id="rId3" imgW="799753" imgH="177723" progId="Equation.3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71868" y="1357298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где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числа от 0 до 7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 flipV="1">
          <a:off x="428596" y="2214554"/>
          <a:ext cx="4210050" cy="571500"/>
        </p:xfrm>
        <a:graphic>
          <a:graphicData uri="http://schemas.openxmlformats.org/presentationml/2006/ole">
            <p:oleObj spid="_x0000_s25604" name="Формула" r:id="rId4" imgW="133344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472" y="4071942"/>
            <a:ext cx="53578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Получили 658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428</a:t>
            </a:r>
            <a:r>
              <a:rPr lang="ru-RU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786050" y="4000504"/>
            <a:ext cx="1214446" cy="85725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28794" y="2714620"/>
            <a:ext cx="2286016" cy="1143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6248" y="328612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Т.к. ищем наибольшее, то берем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цифру в старшем разряде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71868" y="3071810"/>
            <a:ext cx="1000132" cy="4286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4</a:t>
            </a:r>
            <a:r>
              <a:rPr lang="en-US" dirty="0" smtClean="0"/>
              <a:t> </a:t>
            </a:r>
            <a:r>
              <a:rPr lang="ru-RU" dirty="0" smtClean="0"/>
              <a:t>(поиск делителей числа)</a:t>
            </a:r>
            <a:endParaRPr lang="ru-RU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072066" y="2000240"/>
            <a:ext cx="35004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N, q,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integer;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read(N);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for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:=1 to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N-1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begin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if N mod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 then q:=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end;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write(q)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3786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наименьшее из таких чисел N, при вводе которых алгоритм напечатает 17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28596" y="3429000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кратно 17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Цикл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т.е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&lt; &gt; 17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N=34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500702"/>
            <a:ext cx="714380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5572140"/>
            <a:ext cx="714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5 (поиск НОД)</a:t>
            </a:r>
            <a:endParaRPr lang="ru-RU" dirty="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714876" y="1142984"/>
            <a:ext cx="442912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y, z: integer;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r, a, b: integer;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begin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readln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(x, у);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у &gt; x then begin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z:= x; x:= у; у:= 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x-max, y&lt;x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end;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a:= x; b:= y;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b&lt;a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while b &gt; 0 do begin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r:= a mod b;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a:= b;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b:= r;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end;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writeln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(a);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writeln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(x);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write(у);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end.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4143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выполнения алгоритма было напечатано 3 числа. Первые два напечатанных числа – это числа 7 и 42. Какое наибольшее число может быть напечатано третьим?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500570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= НОД(42,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&lt; 42 !!!!</a:t>
            </a: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500702"/>
            <a:ext cx="714380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информации: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http://ege-go.ru/zadania/grb/b7/b7-basics/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http://kpolyakov.narod.ru/school/ege.htm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Огнева М.В, Кудрина Е.В.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Turbo Pascal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первые шаги. Примеры и упражнения: Учеб. пособие. – Саратов: Изд-во «Научная книга», 2008, с. 82-87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нужно знать: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операции целочисленного деления 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взятия остатка 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стандартные вычислительные алгоритмы, которые используют эти операции;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работают операторы присваивания, циклы и условные операторы в языке программирования.</a:t>
            </a:r>
          </a:p>
          <a:p>
            <a:pPr lvl="0" algn="ctr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разложения натурального числа на цифры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29289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. . . . . . . . . . . 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(n);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n&gt;0 do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b:=n mod 10;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(b,‘ ‘);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n:=n div 10;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928926" y="1357298"/>
            <a:ext cx="5583276" cy="4787934"/>
            <a:chOff x="2928926" y="1357298"/>
            <a:chExt cx="5583276" cy="4787934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>
              <a:off x="5037141" y="1606537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Блок-схема: решение 5"/>
            <p:cNvSpPr/>
            <p:nvPr/>
          </p:nvSpPr>
          <p:spPr>
            <a:xfrm>
              <a:off x="4143372" y="1785926"/>
              <a:ext cx="2357454" cy="714380"/>
            </a:xfrm>
            <a:prstGeom prst="flowChartDecision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0" y="1928802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N&gt;0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>
              <a:stCxn id="6" idx="3"/>
            </p:cNvCxnSpPr>
            <p:nvPr/>
          </p:nvCxnSpPr>
          <p:spPr>
            <a:xfrm>
              <a:off x="6500826" y="2143116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5400000">
              <a:off x="6894529" y="2392355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6500826" y="2643182"/>
              <a:ext cx="1428760" cy="71438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500826" y="4929198"/>
              <a:ext cx="1428760" cy="78581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Удаление младшей цифры</a:t>
              </a:r>
              <a:endParaRPr lang="ru-RU" dirty="0"/>
            </a:p>
          </p:txBody>
        </p:sp>
        <p:sp>
          <p:nvSpPr>
            <p:cNvPr id="14" name="Параллелограмм 13"/>
            <p:cNvSpPr/>
            <p:nvPr/>
          </p:nvSpPr>
          <p:spPr>
            <a:xfrm>
              <a:off x="6429388" y="3857628"/>
              <a:ext cx="1571636" cy="571504"/>
            </a:xfrm>
            <a:prstGeom prst="parallelogram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>
              <a:off x="6894529" y="3606801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6894529" y="4678371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572264" y="2714620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Младшая цифра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43702" y="3786190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Вывод цифры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500430" y="2143116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5400000">
              <a:off x="3251191" y="2392355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7005654" y="5924568"/>
              <a:ext cx="428628" cy="95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215206" y="6143644"/>
              <a:ext cx="128588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143636" y="3776666"/>
              <a:ext cx="4705384" cy="95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0800000">
              <a:off x="5286380" y="1428736"/>
              <a:ext cx="3225822" cy="95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 rot="10800000" flipH="1" flipV="1">
              <a:off x="2928926" y="2643182"/>
              <a:ext cx="1214446" cy="642942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Конец</a:t>
              </a:r>
              <a:endParaRPr lang="ru-RU" sz="2000" dirty="0"/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rot="10800000">
            <a:off x="2571736" y="4357694"/>
            <a:ext cx="3714776" cy="100013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перевода целых чисел из 10-ой системы счисления в другие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1785926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a                b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mod b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div b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071802" y="1857364"/>
            <a:ext cx="1714512" cy="1214446"/>
            <a:chOff x="5786446" y="1714488"/>
            <a:chExt cx="1714512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5786446" y="2143116"/>
              <a:ext cx="171451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180017" y="2320917"/>
              <a:ext cx="121444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 flipV="1">
            <a:off x="1714480" y="2285992"/>
            <a:ext cx="1142214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468" name="Picture 4" descr="http://rudocs.exdat.com/pars_docs/tw_refs/41/40069/40069_html_7fc911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000372"/>
            <a:ext cx="2857520" cy="3143272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>
            <a:off x="2285984" y="2786058"/>
            <a:ext cx="3071834" cy="14287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57620" y="2786058"/>
            <a:ext cx="2143140" cy="92869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поиска делителей натурального числа</a:t>
            </a:r>
            <a:r>
              <a:rPr lang="en-US" dirty="0" smtClean="0"/>
              <a:t> (</a:t>
            </a:r>
            <a:r>
              <a:rPr lang="ru-RU" dirty="0" smtClean="0"/>
              <a:t>поиск простых чисел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 . . . . . . . . . . 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(n);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:=2 to n div 2 do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if n mod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 then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write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,‘ ‘);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3000372"/>
            <a:ext cx="4786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 . . . . . . . . . . 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(n); k:=2;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:=2 to n div 2 do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if n mod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 then k:=k+1;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k=2 then write (‘n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простое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‘)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(‘n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поиска НОД </a:t>
            </a:r>
            <a:r>
              <a:rPr lang="en-US" dirty="0" smtClean="0"/>
              <a:t> (</a:t>
            </a:r>
            <a:r>
              <a:rPr lang="ru-RU" dirty="0" smtClean="0"/>
              <a:t>НОК</a:t>
            </a:r>
            <a:r>
              <a:rPr lang="en-US" dirty="0" smtClean="0"/>
              <a:t>)</a:t>
            </a:r>
            <a:r>
              <a:rPr lang="ru-RU" dirty="0" smtClean="0"/>
              <a:t> двух натуральных чисел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57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 . . . . . . . . . . 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(a);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a&gt;0) and (b&gt;0) do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if a&gt;b then a:=a mod b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else b:=b mod a;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2143116"/>
            <a:ext cx="3571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 . . . . . . . . . . 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(a);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:=a*b;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a&gt;0) and (b&gt;0) do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if a&gt;b then a:=a mod b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else b:=b mod a;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nod:=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/nod;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(nod,’ ‘,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5000628" y="1500174"/>
            <a:ext cx="37147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L, M: integer;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L:=0; M:=0;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while x &gt; 0 do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L:= L + 1;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M:= M 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 mod 10;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x:= x div 10;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(L); write(M);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596" y="1714488"/>
            <a:ext cx="3929090" cy="4040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8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Приводится текст программы. Получив на вход  число Х, программа печатает два числа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Укажите наибольшее из таких чисел Х, при вводе которых программа сначала выведет  3, а затем 7.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285720" y="1357298"/>
            <a:ext cx="64294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L, M: integer;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L:=0; M:=0;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while x &gt; 0 do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L:= L + 1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количество цифр в числе - 3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M:= M 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 mod 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 цифр числа - 7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x:= x div 10;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(L); write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6072198" y="1428736"/>
            <a:ext cx="2357454" cy="795342"/>
            <a:chOff x="6072198" y="1428736"/>
            <a:chExt cx="2357454" cy="7953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198" y="1428736"/>
              <a:ext cx="642942" cy="78581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929454" y="1428736"/>
              <a:ext cx="642942" cy="78581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786710" y="1428736"/>
              <a:ext cx="642942" cy="795342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2 (аналог Примера 1</a:t>
            </a:r>
            <a:r>
              <a:rPr lang="ru-RU" smtClean="0"/>
              <a:t>, с критерием </a:t>
            </a:r>
            <a:r>
              <a:rPr lang="ru-RU" dirty="0" smtClean="0"/>
              <a:t>отбора)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00562" y="1357298"/>
            <a:ext cx="42862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L, M: integer;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L:=0; M:=0;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while x &gt; 0 do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L:=L+1;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 &lt; (x mod 10)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begin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M:=x mod 10;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x:= x div 10;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end;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(L); write(M);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00174"/>
            <a:ext cx="4143404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8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Приводится текст программы. Получив на вход  число Х, программа печатает два числа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Укажите наибольшее из таких чисел Х, при вводе которых программа сначала выведет  3, а затем 7.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644</TotalTime>
  <Words>1308</Words>
  <Application>Microsoft Office PowerPoint</Application>
  <PresentationFormat>Экран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Начальная</vt:lpstr>
      <vt:lpstr>Формула</vt:lpstr>
      <vt:lpstr>Решение задания В8 (ЕГЭ-2014)  (анализ численного алгоритма)</vt:lpstr>
      <vt:lpstr>Что нужно знать:</vt:lpstr>
      <vt:lpstr>Алгоритм разложения натурального числа на цифры</vt:lpstr>
      <vt:lpstr>Алгоритм перевода целых чисел из 10-ой системы счисления в другие</vt:lpstr>
      <vt:lpstr>Алгоритм поиска делителей натурального числа (поиск простых чисел)</vt:lpstr>
      <vt:lpstr>Алгоритм поиска НОД  (НОК) двух натуральных чисел</vt:lpstr>
      <vt:lpstr>Пример 1</vt:lpstr>
      <vt:lpstr>Пример 1</vt:lpstr>
      <vt:lpstr>Пример 2 (аналог Примера 1, с критерием отбора)</vt:lpstr>
      <vt:lpstr>Пример 2 (аналог Примера 1, с критерием отбора)</vt:lpstr>
      <vt:lpstr>Пример 3 (перевод чисел из 10 с.с. в другую)</vt:lpstr>
      <vt:lpstr>Пример 3 (перевод чисел из 10 с.с. в другую)</vt:lpstr>
      <vt:lpstr>Пример 3 (перевод чисел из 10 с.с. в другую)</vt:lpstr>
      <vt:lpstr>Пример 4 (поиск делителей числа)</vt:lpstr>
      <vt:lpstr>Пример 5 (поиск НОД)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100</cp:revision>
  <dcterms:created xsi:type="dcterms:W3CDTF">2013-10-31T15:30:36Z</dcterms:created>
  <dcterms:modified xsi:type="dcterms:W3CDTF">2014-03-23T08:23:04Z</dcterms:modified>
</cp:coreProperties>
</file>