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8" r:id="rId11"/>
    <p:sldId id="269" r:id="rId12"/>
    <p:sldId id="270" r:id="rId13"/>
    <p:sldId id="266" r:id="rId14"/>
    <p:sldId id="271" r:id="rId15"/>
    <p:sldId id="272" r:id="rId16"/>
    <p:sldId id="274" r:id="rId17"/>
    <p:sldId id="267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4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2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0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11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5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01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6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42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41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15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09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EC48-4B1F-4C3A-AC75-8E808C543ED8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5B405-B9FB-45F6-95BF-323951EA1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7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836712"/>
            <a:ext cx="6172200" cy="1894362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Умники и умницы</a:t>
            </a:r>
            <a:endParaRPr lang="ru-RU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3886200"/>
            <a:ext cx="3672408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Учитель информатики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МБОУ «СОШ №2»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Мелешко Н.А.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18" descr="ANTN0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8999"/>
            <a:ext cx="28670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64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19256" cy="1872208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Анаграммы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5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 команда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Линия связи — НАКАЛ. </a:t>
            </a:r>
            <a:endParaRPr lang="ru-RU" dirty="0" smtClean="0"/>
          </a:p>
          <a:p>
            <a:pPr lvl="0"/>
            <a:r>
              <a:rPr lang="ru-RU" dirty="0" smtClean="0"/>
              <a:t>Наука </a:t>
            </a:r>
            <a:r>
              <a:rPr lang="ru-RU" dirty="0"/>
              <a:t>о законах и формах мышления — ИГОЛКА. </a:t>
            </a:r>
            <a:endParaRPr lang="ru-RU" dirty="0" smtClean="0"/>
          </a:p>
          <a:p>
            <a:pPr lvl="0"/>
            <a:r>
              <a:rPr lang="ru-RU" dirty="0" smtClean="0"/>
              <a:t>Несколько </a:t>
            </a:r>
            <a:r>
              <a:rPr lang="ru-RU" dirty="0"/>
              <a:t>проводов в оболочке — БАК + ЕЛЬ. </a:t>
            </a:r>
            <a:endParaRPr lang="ru-RU" dirty="0" smtClean="0"/>
          </a:p>
          <a:p>
            <a:pPr lvl="0"/>
            <a:r>
              <a:rPr lang="ru-RU" dirty="0" smtClean="0"/>
              <a:t>Вид </a:t>
            </a:r>
            <a:r>
              <a:rPr lang="ru-RU" dirty="0"/>
              <a:t>подпрограммы — ЦЕДРА + УПОР. </a:t>
            </a:r>
            <a:endParaRPr lang="ru-RU" dirty="0" smtClean="0"/>
          </a:p>
          <a:p>
            <a:pPr lvl="0"/>
            <a:r>
              <a:rPr lang="ru-RU" dirty="0" smtClean="0"/>
              <a:t>Устройство </a:t>
            </a:r>
            <a:r>
              <a:rPr lang="ru-RU" dirty="0"/>
              <a:t>связи — ФЕН + ТЕЛО. </a:t>
            </a:r>
            <a:endParaRPr lang="ru-RU" dirty="0" smtClean="0"/>
          </a:p>
          <a:p>
            <a:r>
              <a:rPr lang="ru-RU" dirty="0" smtClean="0"/>
              <a:t>Часть </a:t>
            </a:r>
            <a:r>
              <a:rPr lang="ru-RU" dirty="0"/>
              <a:t>дорожки магнитного диска — РОК + СЕТ. </a:t>
            </a:r>
            <a:endParaRPr lang="ru-RU" dirty="0" smtClean="0"/>
          </a:p>
          <a:p>
            <a:r>
              <a:rPr lang="ru-RU" dirty="0" smtClean="0"/>
              <a:t>Язык </a:t>
            </a:r>
            <a:r>
              <a:rPr lang="ru-RU" dirty="0"/>
              <a:t>программирования — БЕЙ + КИС. </a:t>
            </a:r>
            <a:endParaRPr lang="ru-RU" dirty="0" smtClean="0"/>
          </a:p>
          <a:p>
            <a:r>
              <a:rPr lang="ru-RU" dirty="0" smtClean="0"/>
              <a:t>Порядковый </a:t>
            </a:r>
            <a:r>
              <a:rPr lang="ru-RU" dirty="0"/>
              <a:t>номер байта оперативной памяти — САД + РЕ. </a:t>
            </a:r>
            <a:endParaRPr lang="ru-RU" dirty="0" smtClean="0"/>
          </a:p>
          <a:p>
            <a:r>
              <a:rPr lang="ru-RU" dirty="0"/>
              <a:t>Паутинный документ — ПИ + ГРЕК + ТЕСТ</a:t>
            </a:r>
            <a:r>
              <a:rPr lang="ru-RU" dirty="0" smtClean="0"/>
              <a:t>.</a:t>
            </a:r>
          </a:p>
          <a:p>
            <a:r>
              <a:rPr lang="ru-RU" dirty="0"/>
              <a:t>Единица измерения информации — ЛАЙ + </a:t>
            </a:r>
            <a:r>
              <a:rPr lang="ru-RU" dirty="0" smtClean="0"/>
              <a:t>БОТИК</a:t>
            </a:r>
          </a:p>
          <a:p>
            <a:r>
              <a:rPr lang="ru-RU" dirty="0"/>
              <a:t>Плод текстового редактора — ДОК + УМ + НЕТ. </a:t>
            </a:r>
          </a:p>
        </p:txBody>
      </p:sp>
    </p:spTree>
    <p:extLst>
      <p:ext uri="{BB962C8B-B14F-4D97-AF65-F5344CB8AC3E}">
        <p14:creationId xmlns:p14="http://schemas.microsoft.com/office/powerpoint/2010/main" val="102166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 команда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5446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«Хорошее» значение логической переменной — СИ + ТИНА. </a:t>
            </a:r>
          </a:p>
          <a:p>
            <a:pPr lvl="0"/>
            <a:r>
              <a:rPr lang="ru-RU" dirty="0"/>
              <a:t>Поименованная группа файлов — АГАТ + КОЛ. </a:t>
            </a:r>
          </a:p>
          <a:p>
            <a:pPr lvl="0"/>
            <a:r>
              <a:rPr lang="ru-RU" dirty="0"/>
              <a:t>Ударная единица клавиатуры — ИВА + ШЛАК 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Порция </a:t>
            </a:r>
            <a:r>
              <a:rPr lang="ru-RU" dirty="0"/>
              <a:t>из нескольких секторов — ТРАК + </a:t>
            </a:r>
            <a:r>
              <a:rPr lang="ru-RU" dirty="0" smtClean="0"/>
              <a:t>ЛЕС</a:t>
            </a:r>
          </a:p>
          <a:p>
            <a:pPr lvl="0"/>
            <a:r>
              <a:rPr lang="ru-RU" dirty="0" smtClean="0"/>
              <a:t>Приказ </a:t>
            </a:r>
            <a:r>
              <a:rPr lang="ru-RU" dirty="0"/>
              <a:t>на машинном языке — ДАМА + </a:t>
            </a:r>
            <a:r>
              <a:rPr lang="ru-RU" dirty="0" smtClean="0"/>
              <a:t>КОН</a:t>
            </a:r>
          </a:p>
          <a:p>
            <a:pPr lvl="0"/>
            <a:r>
              <a:rPr lang="ru-RU" dirty="0" smtClean="0"/>
              <a:t>Действие </a:t>
            </a:r>
            <a:r>
              <a:rPr lang="ru-RU" dirty="0"/>
              <a:t>с файлом — </a:t>
            </a:r>
            <a:r>
              <a:rPr lang="ru-RU" dirty="0" smtClean="0"/>
              <a:t>КОПИ+РОВ+ИЕНА</a:t>
            </a:r>
          </a:p>
          <a:p>
            <a:pPr lvl="0"/>
            <a:r>
              <a:rPr lang="ru-RU" dirty="0" smtClean="0"/>
              <a:t>Текстовый </a:t>
            </a:r>
            <a:r>
              <a:rPr lang="ru-RU" dirty="0"/>
              <a:t>редактор — КЛОК + СЕНИ. </a:t>
            </a:r>
            <a:endParaRPr lang="ru-RU" dirty="0" smtClean="0"/>
          </a:p>
          <a:p>
            <a:pPr lvl="0"/>
            <a:r>
              <a:rPr lang="ru-RU" dirty="0" smtClean="0"/>
              <a:t>Единица </a:t>
            </a:r>
            <a:r>
              <a:rPr lang="ru-RU" dirty="0"/>
              <a:t>информации — ТАЙМ + </a:t>
            </a:r>
            <a:r>
              <a:rPr lang="ru-RU" dirty="0" smtClean="0"/>
              <a:t>БЕГА</a:t>
            </a:r>
          </a:p>
          <a:p>
            <a:pPr lvl="0"/>
            <a:r>
              <a:rPr lang="ru-RU" dirty="0" smtClean="0"/>
              <a:t>Хранилище </a:t>
            </a:r>
            <a:r>
              <a:rPr lang="ru-RU" dirty="0"/>
              <a:t>информации — ТОН + СИ + ЕЛЬ. </a:t>
            </a:r>
            <a:endParaRPr lang="ru-RU" dirty="0" smtClean="0"/>
          </a:p>
          <a:p>
            <a:pPr lvl="0"/>
            <a:r>
              <a:rPr lang="ru-RU" dirty="0" smtClean="0"/>
              <a:t>Набор </a:t>
            </a:r>
            <a:r>
              <a:rPr lang="ru-RU" dirty="0"/>
              <a:t>цветов для изображения — ТРИ + ЛАПА. </a:t>
            </a:r>
            <a:endParaRPr lang="ru-RU" dirty="0" smtClean="0"/>
          </a:p>
          <a:p>
            <a:pPr lvl="0"/>
            <a:r>
              <a:rPr lang="ru-RU" dirty="0" smtClean="0"/>
              <a:t>Аргумент </a:t>
            </a:r>
            <a:r>
              <a:rPr lang="ru-RU" dirty="0"/>
              <a:t>или результат процедуры — РЕПА + МАРТ.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66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1925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ОПРЕДЕЛИ АНТИПОД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5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 команда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/>
              <a:t>Абсолютный </a:t>
            </a:r>
            <a:r>
              <a:rPr lang="ru-RU" sz="4000" dirty="0" smtClean="0"/>
              <a:t>адрес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Адресант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Антивирусная программа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Ввод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 </a:t>
            </a:r>
            <a:r>
              <a:rPr lang="ru-RU" sz="4000" dirty="0"/>
              <a:t>Возведение в </a:t>
            </a:r>
            <a:r>
              <a:rPr lang="ru-RU" sz="4000" dirty="0" smtClean="0"/>
              <a:t>степень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Глобальная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Долговременная память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 </a:t>
            </a:r>
            <a:r>
              <a:rPr lang="ru-RU" sz="4000" dirty="0"/>
              <a:t>Жесткий магнитный </a:t>
            </a:r>
            <a:r>
              <a:rPr lang="ru-RU" sz="4000" dirty="0" smtClean="0"/>
              <a:t>диск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Истина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 Мышь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Минимальный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Переменная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Цифровой</a:t>
            </a:r>
            <a:endParaRPr lang="ru-RU" sz="4000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68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 команда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6203032" cy="4857403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Портативный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 </a:t>
            </a:r>
            <a:r>
              <a:rPr lang="en-US" sz="5100" dirty="0" smtClean="0"/>
              <a:t>Begin</a:t>
            </a:r>
            <a:endParaRPr lang="ru-RU" sz="5100" dirty="0" smtClean="0"/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Вставка1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 Виртуаль­ный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 Восстановление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 Фрагментация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Модулятор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 Клиент. 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 Программист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Пиратский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Автоматический.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Черно-белый.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ru-RU" sz="5100" dirty="0" smtClean="0"/>
              <a:t>Шифратор.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04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Антиподы: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96752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а</a:t>
            </a:r>
            <a:r>
              <a:rPr lang="ru-RU" sz="3600" dirty="0" smtClean="0"/>
              <a:t>) </a:t>
            </a:r>
            <a:r>
              <a:rPr lang="ru-RU" sz="3200" dirty="0" smtClean="0"/>
              <a:t>Дискета, б) Цветной, в) Аналоговый,</a:t>
            </a:r>
          </a:p>
          <a:p>
            <a:r>
              <a:rPr lang="ru-RU" sz="3200" dirty="0" smtClean="0"/>
              <a:t> г) Пользователь, д)Дефрагментация</a:t>
            </a:r>
            <a:r>
              <a:rPr lang="ru-RU" sz="3200" dirty="0"/>
              <a:t>,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е) Реальный, ж)</a:t>
            </a:r>
            <a:r>
              <a:rPr lang="ru-RU" sz="3200" dirty="0"/>
              <a:t> </a:t>
            </a:r>
            <a:r>
              <a:rPr lang="ru-RU" sz="3200" dirty="0" smtClean="0"/>
              <a:t>Вывод, з)Локальная, </a:t>
            </a:r>
          </a:p>
          <a:p>
            <a:r>
              <a:rPr lang="ru-RU" sz="3200" dirty="0" smtClean="0"/>
              <a:t>и) Сервер, к)</a:t>
            </a:r>
            <a:r>
              <a:rPr lang="en-US" sz="3200" dirty="0" smtClean="0"/>
              <a:t>End</a:t>
            </a:r>
            <a:r>
              <a:rPr lang="ru-RU" sz="3200" dirty="0" smtClean="0"/>
              <a:t>, л) Адресат, м)Дешифратор,</a:t>
            </a:r>
          </a:p>
          <a:p>
            <a:r>
              <a:rPr lang="ru-RU" sz="3200" dirty="0" smtClean="0"/>
              <a:t> н) Настольный, о) Оперативная память, </a:t>
            </a:r>
          </a:p>
          <a:p>
            <a:r>
              <a:rPr lang="ru-RU" sz="3200" dirty="0" smtClean="0"/>
              <a:t>п) Ручной, р) Демодулятор, с) Компьютерный вирус, т)Клавиатура, трекбол, у) Удаление, ф) Извлечение корня, х) Ложь, ц) Лицензионный, ч) Кон­станта, ш) Замена, щ) Относительный адрес, э) Максимальный.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24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1925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 первой попытки</a:t>
            </a:r>
          </a:p>
        </p:txBody>
      </p:sp>
    </p:spTree>
    <p:extLst>
      <p:ext uri="{BB962C8B-B14F-4D97-AF65-F5344CB8AC3E}">
        <p14:creationId xmlns:p14="http://schemas.microsoft.com/office/powerpoint/2010/main" val="202305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76672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/>
              <a:t>Слова. </a:t>
            </a:r>
            <a:r>
              <a:rPr lang="ru-RU" sz="2800" u="sng" dirty="0"/>
              <a:t>&lt;</a:t>
            </a:r>
            <a:r>
              <a:rPr lang="en-US" sz="2800" dirty="0"/>
              <a:t>Alt</a:t>
            </a:r>
            <a:r>
              <a:rPr lang="ru-RU" sz="2800" dirty="0"/>
              <a:t>&gt;</a:t>
            </a:r>
            <a:r>
              <a:rPr lang="en-US" sz="2800" dirty="0"/>
              <a:t>A</a:t>
            </a:r>
            <a:r>
              <a:rPr lang="ru-RU" sz="2800" dirty="0"/>
              <a:t>Й &lt;</a:t>
            </a:r>
            <a:r>
              <a:rPr lang="en-US" sz="2800" dirty="0"/>
              <a:t>Del</a:t>
            </a:r>
            <a:r>
              <a:rPr lang="ru-RU" sz="2800" dirty="0"/>
              <a:t>&gt;0, &lt;</a:t>
            </a:r>
            <a:r>
              <a:rPr lang="en-US" sz="2800" dirty="0"/>
              <a:t>Tab</a:t>
            </a:r>
            <a:r>
              <a:rPr lang="ru-RU" sz="2800" dirty="0"/>
              <a:t>&gt;</a:t>
            </a:r>
            <a:r>
              <a:rPr lang="en-US" sz="2800" dirty="0"/>
              <a:t>OP</a:t>
            </a:r>
            <a:r>
              <a:rPr lang="ru-RU" sz="2800" dirty="0"/>
              <a:t>, </a:t>
            </a:r>
            <a:r>
              <a:rPr lang="en-US" sz="2800" dirty="0" smtClean="0"/>
              <a:t>ROMA</a:t>
            </a:r>
            <a:r>
              <a:rPr lang="ru-RU" sz="2800" dirty="0" smtClean="0"/>
              <a:t>Ш</a:t>
            </a:r>
            <a:r>
              <a:rPr lang="en-US" sz="2800" dirty="0" smtClean="0"/>
              <a:t>KA</a:t>
            </a:r>
            <a:r>
              <a:rPr lang="ru-RU" sz="2800" dirty="0"/>
              <a:t>, </a:t>
            </a:r>
            <a:r>
              <a:rPr lang="en-US" sz="2800" dirty="0"/>
              <a:t>RAM</a:t>
            </a:r>
            <a:r>
              <a:rPr lang="ru-RU" sz="2800" dirty="0"/>
              <a:t>П</a:t>
            </a:r>
            <a:r>
              <a:rPr lang="en-US" sz="2800" dirty="0"/>
              <a:t>A</a:t>
            </a:r>
            <a:r>
              <a:rPr lang="ru-RU" sz="2800" dirty="0"/>
              <a:t>, </a:t>
            </a:r>
            <a:r>
              <a:rPr lang="en-US" sz="2800" dirty="0"/>
              <a:t>DIREKTOP</a:t>
            </a:r>
            <a:r>
              <a:rPr lang="ru-RU" sz="2800" dirty="0"/>
              <a:t>, СОР</a:t>
            </a:r>
            <a:r>
              <a:rPr lang="en-US" sz="2800" dirty="0"/>
              <a:t>Y</a:t>
            </a:r>
            <a:r>
              <a:rPr lang="ru-RU" sz="2800" dirty="0"/>
              <a:t>ЛКА, </a:t>
            </a:r>
            <a:r>
              <a:rPr lang="en-US" sz="2800" dirty="0"/>
              <a:t>RUN</a:t>
            </a:r>
            <a:r>
              <a:rPr lang="ru-RU" sz="2800" dirty="0"/>
              <a:t>Ь, </a:t>
            </a:r>
            <a:r>
              <a:rPr lang="en-US" sz="2800" dirty="0"/>
              <a:t>MODA</a:t>
            </a:r>
            <a:r>
              <a:rPr lang="ru-RU" sz="2800" dirty="0"/>
              <a:t>, </a:t>
            </a:r>
            <a:r>
              <a:rPr lang="en-US" sz="2800" dirty="0" err="1"/>
              <a:t>REMEHb</a:t>
            </a:r>
            <a:r>
              <a:rPr lang="ru-RU" sz="2800" dirty="0"/>
              <a:t>, </a:t>
            </a:r>
            <a:r>
              <a:rPr lang="en-US" sz="2800" dirty="0"/>
              <a:t>MIF</a:t>
            </a:r>
            <a:r>
              <a:rPr lang="ru-RU" sz="2800" dirty="0"/>
              <a:t>, </a:t>
            </a:r>
            <a:r>
              <a:rPr lang="en-US" sz="2800" dirty="0"/>
              <a:t>SYSTEMA</a:t>
            </a:r>
            <a:r>
              <a:rPr lang="ru-RU" sz="2800" dirty="0"/>
              <a:t>, </a:t>
            </a:r>
            <a:r>
              <a:rPr lang="en-US" sz="2800" dirty="0"/>
              <a:t>SUBO</a:t>
            </a:r>
            <a:r>
              <a:rPr lang="ru-RU" sz="2800" dirty="0"/>
              <a:t>, </a:t>
            </a:r>
            <a:r>
              <a:rPr lang="en-US" sz="2800" dirty="0"/>
              <a:t>DOC</a:t>
            </a:r>
            <a:r>
              <a:rPr lang="ru-RU" sz="2800" dirty="0"/>
              <a:t>ЛАД, СОМОД, ВАТУТ, </a:t>
            </a:r>
            <a:r>
              <a:rPr lang="en-US" sz="2800" dirty="0"/>
              <a:t>RAR</a:t>
            </a:r>
            <a:r>
              <a:rPr lang="ru-RU" sz="2800" dirty="0"/>
              <a:t>И</a:t>
            </a:r>
            <a:r>
              <a:rPr lang="en-US" sz="2800" dirty="0"/>
              <a:t>TET</a:t>
            </a:r>
            <a:r>
              <a:rPr lang="ru-RU" sz="2800" dirty="0"/>
              <a:t>, </a:t>
            </a:r>
            <a:r>
              <a:rPr lang="en-US" sz="2800" dirty="0"/>
              <a:t>TRUEC</a:t>
            </a:r>
            <a:r>
              <a:rPr lang="ru-RU" sz="2800" dirty="0"/>
              <a:t>, </a:t>
            </a:r>
            <a:r>
              <a:rPr lang="en-US" sz="2800" dirty="0"/>
              <a:t>RUKA</a:t>
            </a:r>
            <a:r>
              <a:rPr lang="ru-RU" sz="2800" dirty="0"/>
              <a:t>, @АП, КАБИ</a:t>
            </a:r>
            <a:r>
              <a:rPr lang="en-US" sz="2800" dirty="0"/>
              <a:t>N</a:t>
            </a:r>
            <a:r>
              <a:rPr lang="ru-RU" sz="2800" dirty="0"/>
              <a:t>ЕТ, </a:t>
            </a:r>
            <a:r>
              <a:rPr lang="en-US" sz="2800" dirty="0"/>
              <a:t>FONTAH</a:t>
            </a:r>
            <a:r>
              <a:rPr lang="ru-RU" sz="2800" dirty="0"/>
              <a:t>, </a:t>
            </a:r>
            <a:r>
              <a:rPr lang="en-US" sz="2800" dirty="0"/>
              <a:t>CALLBA</a:t>
            </a:r>
            <a:r>
              <a:rPr lang="ru-RU" sz="2800" dirty="0"/>
              <a:t>, </a:t>
            </a:r>
            <a:r>
              <a:rPr lang="en-US" sz="2800" dirty="0"/>
              <a:t>READ</a:t>
            </a:r>
            <a:r>
              <a:rPr lang="ru-RU" sz="2800" dirty="0"/>
              <a:t>И</a:t>
            </a:r>
            <a:r>
              <a:rPr lang="en-US" sz="2800" dirty="0"/>
              <a:t>K</a:t>
            </a:r>
            <a:r>
              <a:rPr lang="ru-RU" sz="2800" dirty="0"/>
              <a:t>Ю</a:t>
            </a:r>
            <a:r>
              <a:rPr lang="en-US" sz="2800" dirty="0" err="1"/>
              <a:t>JIb</a:t>
            </a:r>
            <a:r>
              <a:rPr lang="ru-RU" sz="2800" dirty="0"/>
              <a:t>, </a:t>
            </a:r>
            <a:r>
              <a:rPr lang="en-US" sz="2800" dirty="0" err="1"/>
              <a:t>STEPb</a:t>
            </a:r>
            <a:r>
              <a:rPr lang="ru-RU" sz="2800" dirty="0"/>
              <a:t>, БР&amp;, &lt;</a:t>
            </a:r>
            <a:r>
              <a:rPr lang="en-US" sz="2800" dirty="0"/>
              <a:t>Alt</a:t>
            </a:r>
            <a:r>
              <a:rPr lang="ru-RU" sz="2800" dirty="0"/>
              <a:t>&gt;</a:t>
            </a:r>
            <a:r>
              <a:rPr lang="en-US" sz="2800" dirty="0" err="1"/>
              <a:t>TAPb</a:t>
            </a:r>
            <a:r>
              <a:rPr lang="ru-RU" sz="2800" dirty="0"/>
              <a:t>, &lt;</a:t>
            </a:r>
            <a:r>
              <a:rPr lang="en-US" sz="2800" dirty="0"/>
              <a:t>Del</a:t>
            </a:r>
            <a:r>
              <a:rPr lang="ru-RU" sz="2800" dirty="0"/>
              <a:t>&gt;</a:t>
            </a:r>
            <a:r>
              <a:rPr lang="en-US" sz="2800" dirty="0"/>
              <a:t>EH</a:t>
            </a:r>
            <a:r>
              <a:rPr lang="ru-RU" sz="2800" dirty="0"/>
              <a:t>И</a:t>
            </a:r>
            <a:r>
              <a:rPr lang="en-US" sz="2800" dirty="0"/>
              <a:t>E</a:t>
            </a:r>
            <a:r>
              <a:rPr lang="ru-RU" sz="2800" dirty="0"/>
              <a:t>, &lt;</a:t>
            </a:r>
            <a:r>
              <a:rPr lang="ru-RU" sz="2800" dirty="0" err="1"/>
              <a:t>ТаЬ</a:t>
            </a:r>
            <a:r>
              <a:rPr lang="ru-RU" sz="2800" dirty="0"/>
              <a:t>&gt;УН, </a:t>
            </a:r>
            <a:r>
              <a:rPr lang="en-US" sz="2800" dirty="0"/>
              <a:t>ROMAHC</a:t>
            </a:r>
            <a:r>
              <a:rPr lang="ru-RU" sz="2800" dirty="0"/>
              <a:t>, </a:t>
            </a:r>
            <a:r>
              <a:rPr lang="en-US" sz="2800" dirty="0"/>
              <a:t>RAMA</a:t>
            </a:r>
            <a:r>
              <a:rPr lang="ru-RU" sz="2800" dirty="0"/>
              <a:t>, </a:t>
            </a:r>
            <a:r>
              <a:rPr lang="en-US" sz="2800" dirty="0"/>
              <a:t>DIR</a:t>
            </a:r>
            <a:r>
              <a:rPr lang="ru-RU" sz="2800" dirty="0"/>
              <a:t>ИЖЕР, </a:t>
            </a:r>
            <a:r>
              <a:rPr lang="en-US" sz="2800" dirty="0"/>
              <a:t>COPYPKA</a:t>
            </a:r>
            <a:r>
              <a:rPr lang="ru-RU" sz="2800" dirty="0"/>
              <a:t>, </a:t>
            </a:r>
            <a:r>
              <a:rPr lang="en-US" sz="2800" dirty="0"/>
              <a:t>RUNA</a:t>
            </a:r>
            <a:r>
              <a:rPr lang="ru-RU" sz="2800" dirty="0"/>
              <a:t>, МО</a:t>
            </a:r>
            <a:r>
              <a:rPr lang="en-US" sz="2800" dirty="0"/>
              <a:t>D</a:t>
            </a:r>
            <a:r>
              <a:rPr lang="ru-RU" sz="2800" dirty="0"/>
              <a:t>ЕЛЬ, </a:t>
            </a:r>
            <a:r>
              <a:rPr lang="en-US" sz="2800" dirty="0"/>
              <a:t>REMEC</a:t>
            </a:r>
            <a:r>
              <a:rPr lang="ru-RU" sz="2800" dirty="0"/>
              <a:t>Л</a:t>
            </a:r>
            <a:r>
              <a:rPr lang="en-US" sz="2800" dirty="0"/>
              <a:t>O</a:t>
            </a:r>
            <a:r>
              <a:rPr lang="ru-RU" sz="2800" dirty="0"/>
              <a:t>, </a:t>
            </a:r>
            <a:r>
              <a:rPr lang="en-US" sz="2800" dirty="0"/>
              <a:t>PIF</a:t>
            </a:r>
            <a:r>
              <a:rPr lang="ru-RU" sz="2800" dirty="0"/>
              <a:t>, </a:t>
            </a:r>
            <a:r>
              <a:rPr lang="en-US" sz="2800" dirty="0"/>
              <a:t>BINT</a:t>
            </a:r>
            <a:r>
              <a:rPr lang="ru-RU" sz="2800" dirty="0"/>
              <a:t>, </a:t>
            </a:r>
            <a:r>
              <a:rPr lang="en-US" sz="2800" dirty="0"/>
              <a:t>COSYSKA</a:t>
            </a:r>
            <a:r>
              <a:rPr lang="ru-RU" sz="2800" dirty="0"/>
              <a:t>, </a:t>
            </a:r>
            <a:r>
              <a:rPr lang="en-US" sz="2800" dirty="0"/>
              <a:t>SUB</a:t>
            </a:r>
            <a:r>
              <a:rPr lang="ru-RU" sz="2800" dirty="0"/>
              <a:t>ЛЯ, </a:t>
            </a:r>
            <a:r>
              <a:rPr lang="en-US" sz="2800" dirty="0"/>
              <a:t>DOCTOP</a:t>
            </a:r>
            <a:r>
              <a:rPr lang="ru-RU" sz="2800" dirty="0"/>
              <a:t>, СОМПОТ, ВАТАРЕЯ, </a:t>
            </a:r>
            <a:r>
              <a:rPr lang="en-US" sz="2800" dirty="0"/>
              <a:t>BAS</a:t>
            </a:r>
            <a:r>
              <a:rPr lang="ru-RU" sz="2800" dirty="0"/>
              <a:t>С</a:t>
            </a:r>
            <a:r>
              <a:rPr lang="en-US" sz="2800" dirty="0"/>
              <a:t>E</a:t>
            </a:r>
            <a:r>
              <a:rPr lang="ru-RU" sz="2800" dirty="0"/>
              <a:t>Й</a:t>
            </a:r>
            <a:r>
              <a:rPr lang="en-US" sz="2800" dirty="0"/>
              <a:t>H</a:t>
            </a:r>
            <a:r>
              <a:rPr lang="ru-RU" sz="2800" dirty="0"/>
              <a:t>, </a:t>
            </a:r>
            <a:r>
              <a:rPr lang="en-US" sz="2800" dirty="0"/>
              <a:t>TRUE</a:t>
            </a:r>
            <a:r>
              <a:rPr lang="ru-RU" sz="2800" dirty="0"/>
              <a:t>П, </a:t>
            </a:r>
            <a:r>
              <a:rPr lang="en-US" sz="2800" dirty="0"/>
              <a:t>RU</a:t>
            </a:r>
            <a:r>
              <a:rPr lang="ru-RU" sz="2800" dirty="0"/>
              <a:t>Л</a:t>
            </a:r>
            <a:r>
              <a:rPr lang="en-US" sz="2800" dirty="0"/>
              <a:t>b</a:t>
            </a:r>
            <a:r>
              <a:rPr lang="ru-RU" sz="2800" dirty="0"/>
              <a:t>, @ИКЕТ, </a:t>
            </a:r>
            <a:r>
              <a:rPr lang="en-US" sz="2800" dirty="0"/>
              <a:t>NETEP</a:t>
            </a:r>
            <a:r>
              <a:rPr lang="ru-RU" sz="2800" dirty="0"/>
              <a:t>П</a:t>
            </a:r>
            <a:r>
              <a:rPr lang="en-US" sz="2800" dirty="0"/>
              <a:t>EH</a:t>
            </a:r>
            <a:r>
              <a:rPr lang="ru-RU" sz="2800" dirty="0"/>
              <a:t>И</a:t>
            </a:r>
            <a:r>
              <a:rPr lang="en-US" sz="2800" dirty="0"/>
              <a:t>E</a:t>
            </a:r>
            <a:r>
              <a:rPr lang="ru-RU" sz="2800" dirty="0"/>
              <a:t>, ВООТЫЛКА, СА</a:t>
            </a:r>
            <a:r>
              <a:rPr lang="en-US" sz="2800" dirty="0"/>
              <a:t>LL</a:t>
            </a:r>
            <a:r>
              <a:rPr lang="ru-RU" sz="2800" dirty="0"/>
              <a:t>ЛЕКТИВ, </a:t>
            </a:r>
            <a:r>
              <a:rPr lang="en-US" sz="2800" dirty="0"/>
              <a:t>KOREADOP</a:t>
            </a:r>
            <a:r>
              <a:rPr lang="ru-RU" sz="2800" dirty="0"/>
              <a:t>, </a:t>
            </a:r>
            <a:r>
              <a:rPr lang="en-US" sz="2800" dirty="0" err="1"/>
              <a:t>STEPEHb</a:t>
            </a:r>
            <a:r>
              <a:rPr lang="ru-RU" sz="2800" dirty="0"/>
              <a:t>, С&amp;ВИЧ, Б&lt;А</a:t>
            </a:r>
            <a:r>
              <a:rPr lang="en-US" sz="2800" dirty="0" err="1"/>
              <a:t>lt</a:t>
            </a:r>
            <a:r>
              <a:rPr lang="ru-RU" sz="2800" dirty="0"/>
              <a:t>&gt;ТИКА, ПОНЕ&lt;</a:t>
            </a:r>
            <a:r>
              <a:rPr lang="en-US" sz="2800" dirty="0"/>
              <a:t>D</a:t>
            </a:r>
            <a:r>
              <a:rPr lang="ru-RU" sz="2800" dirty="0" smtClean="0"/>
              <a:t>е</a:t>
            </a:r>
            <a:r>
              <a:rPr lang="en-US" sz="2800" dirty="0" smtClean="0"/>
              <a:t>l</a:t>
            </a:r>
            <a:r>
              <a:rPr lang="ru-RU" sz="2800" dirty="0" smtClean="0"/>
              <a:t>&gt;ЬНИК</a:t>
            </a:r>
            <a:r>
              <a:rPr lang="ru-RU" sz="2800" dirty="0"/>
              <a:t>, Ш&lt;</a:t>
            </a:r>
            <a:r>
              <a:rPr lang="ru-RU" sz="2800" dirty="0" err="1"/>
              <a:t>ТаЬ</a:t>
            </a:r>
            <a:r>
              <a:rPr lang="ru-RU" sz="2800" dirty="0"/>
              <a:t>&gt;ЕЛЬ, АЭРОД</a:t>
            </a:r>
            <a:r>
              <a:rPr lang="en-US" sz="2800" dirty="0"/>
              <a:t>R</a:t>
            </a:r>
            <a:r>
              <a:rPr lang="ru-RU" sz="2800" dirty="0"/>
              <a:t>ОМ, Г</a:t>
            </a:r>
            <a:r>
              <a:rPr lang="en-US" sz="2800" dirty="0"/>
              <a:t>RAMOTA</a:t>
            </a:r>
            <a:r>
              <a:rPr lang="ru-RU" sz="2800" dirty="0"/>
              <a:t>, </a:t>
            </a:r>
            <a:r>
              <a:rPr lang="en-US" sz="2800" dirty="0"/>
              <a:t>MODEM</a:t>
            </a:r>
            <a:r>
              <a:rPr lang="ru-RU" sz="2800" dirty="0"/>
              <a:t>, П</a:t>
            </a:r>
            <a:r>
              <a:rPr lang="en-US" sz="2800" dirty="0"/>
              <a:t>R</a:t>
            </a:r>
            <a:r>
              <a:rPr lang="ru-RU" sz="2800" dirty="0"/>
              <a:t>ЕМИЯ,</a:t>
            </a:r>
            <a:r>
              <a:rPr lang="en-US" sz="2800" dirty="0"/>
              <a:t>IN</a:t>
            </a:r>
            <a:r>
              <a:rPr lang="ru-RU" sz="2800" dirty="0"/>
              <a:t>ТУИЦИЯ, ФИ</a:t>
            </a:r>
            <a:r>
              <a:rPr lang="en-US" sz="2800" dirty="0"/>
              <a:t>HAHSYST</a:t>
            </a:r>
            <a:r>
              <a:rPr lang="ru-RU" sz="2800" dirty="0"/>
              <a:t>, СОМПОЗИТОР, </a:t>
            </a:r>
            <a:r>
              <a:rPr lang="en-US" sz="2800" dirty="0"/>
              <a:t>D</a:t>
            </a:r>
            <a:r>
              <a:rPr lang="ru-RU" sz="2800" dirty="0"/>
              <a:t>ОСАЗАТЕЛЬСТВО, СОМЕТА, </a:t>
            </a:r>
            <a:r>
              <a:rPr lang="en-US" sz="2800" dirty="0"/>
              <a:t>B</a:t>
            </a:r>
            <a:r>
              <a:rPr lang="ru-RU" sz="2800" dirty="0"/>
              <a:t>АТТЕРФЛЯЙ, РА</a:t>
            </a:r>
            <a:r>
              <a:rPr lang="en-US" sz="2800" dirty="0"/>
              <a:t>S</a:t>
            </a:r>
            <a:r>
              <a:rPr lang="ru-RU" sz="2800" dirty="0"/>
              <a:t>САЖИР, </a:t>
            </a:r>
            <a:r>
              <a:rPr lang="en-US" sz="2800" dirty="0"/>
              <a:t>COMPAS</a:t>
            </a:r>
            <a:r>
              <a:rPr lang="ru-RU" sz="2800" dirty="0"/>
              <a:t>, Ф</a:t>
            </a:r>
            <a:r>
              <a:rPr lang="en-US" sz="2800" dirty="0"/>
              <a:t>RUK</a:t>
            </a:r>
            <a:r>
              <a:rPr lang="ru-RU" sz="2800" dirty="0"/>
              <a:t>Т, </a:t>
            </a:r>
            <a:r>
              <a:rPr lang="en-US" sz="2800" dirty="0"/>
              <a:t>KRU</a:t>
            </a:r>
            <a:r>
              <a:rPr lang="ru-RU" sz="2800" dirty="0"/>
              <a:t>Г, @ЮД, @АНОЛ, ПЛА</a:t>
            </a:r>
            <a:r>
              <a:rPr lang="en-US" sz="2800" dirty="0"/>
              <a:t>NETA</a:t>
            </a:r>
            <a:r>
              <a:rPr lang="ru-RU" sz="2800" dirty="0"/>
              <a:t>, СА</a:t>
            </a:r>
            <a:r>
              <a:rPr lang="en-US" sz="2800" dirty="0"/>
              <a:t>LL</a:t>
            </a:r>
            <a:r>
              <a:rPr lang="ru-RU" sz="2800" dirty="0"/>
              <a:t>ЛАЖ, &amp;ВИЙ.</a:t>
            </a:r>
          </a:p>
        </p:txBody>
      </p:sp>
    </p:spTree>
    <p:extLst>
      <p:ext uri="{BB962C8B-B14F-4D97-AF65-F5344CB8AC3E}">
        <p14:creationId xmlns:p14="http://schemas.microsoft.com/office/powerpoint/2010/main" val="165798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19256" cy="1872208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РАЗМИНКА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7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931224" cy="6069288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 Black" panose="020B0A04020102020204" pitchFamily="34" charset="0"/>
              </a:rPr>
              <a:t>Компьютер </a:t>
            </a:r>
          </a:p>
          <a:p>
            <a:r>
              <a:rPr lang="ru-RU" sz="4400" dirty="0" smtClean="0">
                <a:latin typeface="Arial Black" panose="020B0A04020102020204" pitchFamily="34" charset="0"/>
              </a:rPr>
              <a:t>Винчестер </a:t>
            </a:r>
          </a:p>
          <a:p>
            <a:r>
              <a:rPr lang="ru-RU" sz="4400" dirty="0" smtClean="0">
                <a:latin typeface="Arial Black" panose="020B0A04020102020204" pitchFamily="34" charset="0"/>
              </a:rPr>
              <a:t>Системная </a:t>
            </a:r>
            <a:r>
              <a:rPr lang="ru-RU" sz="4400" dirty="0">
                <a:latin typeface="Arial Black" panose="020B0A04020102020204" pitchFamily="34" charset="0"/>
              </a:rPr>
              <a:t>плата </a:t>
            </a:r>
            <a:endParaRPr lang="ru-RU" sz="4400" dirty="0" smtClean="0">
              <a:latin typeface="Arial Black" panose="020B0A04020102020204" pitchFamily="34" charset="0"/>
            </a:endParaRPr>
          </a:p>
          <a:p>
            <a:r>
              <a:rPr lang="ru-RU" sz="4400" dirty="0" smtClean="0">
                <a:latin typeface="Arial Black" panose="020B0A04020102020204" pitchFamily="34" charset="0"/>
              </a:rPr>
              <a:t>Дискета 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CD-ROM </a:t>
            </a:r>
            <a:endParaRPr lang="ru-RU" sz="4400" dirty="0" smtClean="0">
              <a:latin typeface="Arial Black" panose="020B0A04020102020204" pitchFamily="34" charset="0"/>
            </a:endParaRPr>
          </a:p>
          <a:p>
            <a:r>
              <a:rPr lang="ru-RU" sz="4400" dirty="0" smtClean="0">
                <a:latin typeface="Arial Black" panose="020B0A04020102020204" pitchFamily="34" charset="0"/>
              </a:rPr>
              <a:t>Адаптер </a:t>
            </a:r>
          </a:p>
          <a:p>
            <a:r>
              <a:rPr lang="ru-RU" sz="4400" dirty="0" smtClean="0">
                <a:latin typeface="Arial Black" panose="020B0A04020102020204" pitchFamily="34" charset="0"/>
              </a:rPr>
              <a:t>Принтер </a:t>
            </a:r>
          </a:p>
          <a:p>
            <a:r>
              <a:rPr lang="ru-RU" sz="4400" dirty="0" smtClean="0">
                <a:latin typeface="Arial Black" panose="020B0A04020102020204" pitchFamily="34" charset="0"/>
              </a:rPr>
              <a:t>Листинг</a:t>
            </a:r>
            <a:endParaRPr lang="ru-RU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8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7467600" cy="62853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4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Плоттер </a:t>
            </a:r>
          </a:p>
          <a:p>
            <a:pPr lvl="0"/>
            <a:r>
              <a:rPr lang="ru-RU" sz="4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Монитор </a:t>
            </a:r>
          </a:p>
          <a:p>
            <a:pPr lvl="0"/>
            <a:r>
              <a:rPr lang="ru-RU" sz="4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Инсталляция</a:t>
            </a:r>
          </a:p>
          <a:p>
            <a:pPr lvl="0"/>
            <a:r>
              <a:rPr lang="ru-RU" sz="4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Пиктограмма</a:t>
            </a:r>
          </a:p>
          <a:p>
            <a:pPr lvl="0"/>
            <a:r>
              <a:rPr lang="ru-RU" sz="4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Ссылка </a:t>
            </a:r>
          </a:p>
          <a:p>
            <a:pPr lvl="0"/>
            <a:r>
              <a:rPr lang="ru-RU" sz="4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Флажок </a:t>
            </a:r>
          </a:p>
          <a:p>
            <a:pPr lvl="0"/>
            <a:r>
              <a:rPr lang="ru-RU" sz="4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Клик, кликнуть </a:t>
            </a:r>
          </a:p>
          <a:p>
            <a:pPr lvl="0"/>
            <a:r>
              <a:rPr lang="ru-RU" sz="4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Конкатенация </a:t>
            </a:r>
          </a:p>
          <a:p>
            <a:pPr lvl="0"/>
            <a:r>
              <a:rPr lang="ru-RU" sz="4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Бинарная</a:t>
            </a:r>
            <a:endParaRPr lang="ru-RU" sz="4400" b="1" dirty="0" smtClean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89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1925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Зарядка</a:t>
            </a:r>
            <a:b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для ума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57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79512" y="332656"/>
            <a:ext cx="8661648" cy="612068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«Мусор кур» — указатель позиции ввода на экране. </a:t>
            </a:r>
            <a:endParaRPr lang="ru-RU" b="1" dirty="0" smtClean="0"/>
          </a:p>
          <a:p>
            <a:r>
              <a:rPr lang="ru-RU" b="1" dirty="0"/>
              <a:t>«Танцевальное движение единицы объема и емкости</a:t>
            </a:r>
            <a:r>
              <a:rPr lang="ru-RU" b="1" dirty="0" smtClean="0"/>
              <a:t>»</a:t>
            </a:r>
          </a:p>
          <a:p>
            <a:r>
              <a:rPr lang="ru-RU" b="1" dirty="0"/>
              <a:t>«Рос крупный красный цветок, дающий семена для бубликов» — серия команд, сгруппированных вместе для упрощения ежедневной работы, выполнять которые можно с помощью кнопки на панели инструментов, пункта меню или нажатия соче­тания клавиш. </a:t>
            </a:r>
            <a:endParaRPr lang="ru-RU" b="1" dirty="0" smtClean="0"/>
          </a:p>
          <a:p>
            <a:r>
              <a:rPr lang="ru-RU" b="1" dirty="0"/>
              <a:t>«Один отличительный знак» — подготовка магнитного диска к работе. </a:t>
            </a:r>
            <a:endParaRPr lang="ru-RU" b="1" dirty="0" smtClean="0"/>
          </a:p>
          <a:p>
            <a:r>
              <a:rPr lang="ru-RU" b="1" dirty="0"/>
              <a:t>Звук [П] стеснялся» — клавиша на клавиатуре. </a:t>
            </a:r>
          </a:p>
        </p:txBody>
      </p:sp>
    </p:spTree>
    <p:extLst>
      <p:ext uri="{BB962C8B-B14F-4D97-AF65-F5344CB8AC3E}">
        <p14:creationId xmlns:p14="http://schemas.microsoft.com/office/powerpoint/2010/main" val="30413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1925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Слова с компьютерной начинкой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3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 команда (ПК)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Положительный результат похода в магазин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Зажим для бумаг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Птица, бегающая по дну водоема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Лодка с прочным широким корпусом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Лоскут ткани для хозяйственных нужд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Застежка и острая канцелярская принадлежность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Канцелярская принадлежность для бумаг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Мелкая частица деревяшки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Головной убор с козырьком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Орудие труда огородника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Головной </a:t>
            </a:r>
            <a:r>
              <a:rPr lang="ru-RU" dirty="0"/>
              <a:t>убор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34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 команда (ДОС)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Документы по какому-либо делу, вопросу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Пиломатериал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Свободное время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Проход, возможность проникновения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Раздражение после неудачи, обиды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Тяжеловесное снаряжение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Зажиточность, отсутствие нужды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Имущество, собственность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Успех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Ценность денежного знака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Место, объект, заслуживающий особого внимания</a:t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7271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787</Words>
  <Application>Microsoft Office PowerPoint</Application>
  <PresentationFormat>Экран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Умники и умницы</vt:lpstr>
      <vt:lpstr>РАЗМИНКА</vt:lpstr>
      <vt:lpstr>Презентация PowerPoint</vt:lpstr>
      <vt:lpstr>Презентация PowerPoint</vt:lpstr>
      <vt:lpstr>Зарядка  для ума</vt:lpstr>
      <vt:lpstr>Презентация PowerPoint</vt:lpstr>
      <vt:lpstr>Слова с компьютерной начинкой</vt:lpstr>
      <vt:lpstr>1 команда (ПК)</vt:lpstr>
      <vt:lpstr>2 команда (ДОС)</vt:lpstr>
      <vt:lpstr>Анаграммы</vt:lpstr>
      <vt:lpstr>1 команда</vt:lpstr>
      <vt:lpstr>2 команда</vt:lpstr>
      <vt:lpstr>ОПРЕДЕЛИ АНТИПОД</vt:lpstr>
      <vt:lpstr>1 команда</vt:lpstr>
      <vt:lpstr>2 команда</vt:lpstr>
      <vt:lpstr>Антиподы:</vt:lpstr>
      <vt:lpstr>С первой попытки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Умники и умницы</dc:title>
  <dc:creator>Nikolay</dc:creator>
  <cp:lastModifiedBy>Nikolay</cp:lastModifiedBy>
  <cp:revision>10</cp:revision>
  <dcterms:created xsi:type="dcterms:W3CDTF">2015-01-11T16:47:32Z</dcterms:created>
  <dcterms:modified xsi:type="dcterms:W3CDTF">2015-01-11T18:40:33Z</dcterms:modified>
</cp:coreProperties>
</file>