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and its influence.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648072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442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/>
              <a:t>Visit </a:t>
            </a:r>
            <a:r>
              <a:rPr lang="en-US" b="1" dirty="0">
                <a:solidFill>
                  <a:srgbClr val="C00000"/>
                </a:solidFill>
              </a:rPr>
              <a:t>http://neutron.com.ua/internet/10-interesting-google-facts/ </a:t>
            </a:r>
            <a:r>
              <a:rPr lang="en-US" dirty="0"/>
              <a:t>and find </a:t>
            </a:r>
            <a:r>
              <a:rPr lang="en-US" dirty="0" smtClean="0"/>
              <a:t>out </a:t>
            </a:r>
            <a:r>
              <a:rPr lang="en-US" dirty="0"/>
              <a:t>10 most amazing facts about Google.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text represents a blog message </a:t>
            </a:r>
            <a:r>
              <a:rPr lang="en-US" dirty="0" smtClean="0"/>
              <a:t>and </a:t>
            </a:r>
            <a:r>
              <a:rPr lang="en-US" dirty="0"/>
              <a:t>is written in Russian. </a:t>
            </a:r>
            <a:endParaRPr lang="en-US" dirty="0" smtClean="0"/>
          </a:p>
          <a:p>
            <a:r>
              <a:rPr lang="en-US" b="1" dirty="0" smtClean="0"/>
              <a:t>Your </a:t>
            </a:r>
            <a:r>
              <a:rPr lang="en-US" b="1" dirty="0"/>
              <a:t>task is </a:t>
            </a:r>
            <a:r>
              <a:rPr lang="en-US" dirty="0"/>
              <a:t>to render the facts into English and say </a:t>
            </a:r>
            <a:r>
              <a:rPr lang="en-US" dirty="0" smtClean="0"/>
              <a:t>which </a:t>
            </a:r>
            <a:r>
              <a:rPr lang="en-US" dirty="0"/>
              <a:t>of the facts impress you the most.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442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4464496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1077370" y="199774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1,2,3,4,5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62" y="2582519"/>
            <a:ext cx="3258492" cy="29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7370" y="404664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</a:rPr>
              <a:t>Look – Think - Write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6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99438"/>
            <a:ext cx="3225844" cy="330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39" y="3645024"/>
            <a:ext cx="5034136" cy="377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3592030" cy="332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7031" y="1153680"/>
            <a:ext cx="44767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Internet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5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practice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Access </a:t>
            </a:r>
            <a:r>
              <a:rPr lang="en-US" b="1" dirty="0">
                <a:solidFill>
                  <a:srgbClr val="002060"/>
                </a:solidFill>
              </a:rPr>
              <a:t>['</a:t>
            </a:r>
            <a:r>
              <a:rPr lang="en-US" b="1" dirty="0" err="1">
                <a:solidFill>
                  <a:srgbClr val="002060"/>
                </a:solidFill>
              </a:rPr>
              <a:t>ækses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Browser </a:t>
            </a:r>
            <a:r>
              <a:rPr lang="en-US" b="1" dirty="0">
                <a:solidFill>
                  <a:srgbClr val="002060"/>
                </a:solidFill>
              </a:rPr>
              <a:t>['</a:t>
            </a:r>
            <a:r>
              <a:rPr lang="en-US" b="1" dirty="0" err="1">
                <a:solidFill>
                  <a:srgbClr val="002060"/>
                </a:solidFill>
              </a:rPr>
              <a:t>brauzə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Surf  the Net </a:t>
            </a:r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en-US" b="1" dirty="0" err="1">
                <a:solidFill>
                  <a:srgbClr val="002060"/>
                </a:solidFill>
              </a:rPr>
              <a:t>sɜːf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Email account </a:t>
            </a:r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en-US" b="1" dirty="0" smtClean="0">
                <a:solidFill>
                  <a:srgbClr val="002060"/>
                </a:solidFill>
              </a:rPr>
              <a:t>'</a:t>
            </a:r>
            <a:r>
              <a:rPr lang="en-US" b="1" dirty="0" err="1" smtClean="0">
                <a:solidFill>
                  <a:srgbClr val="002060"/>
                </a:solidFill>
              </a:rPr>
              <a:t>iːmeɪl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ə'kaunt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Search engine </a:t>
            </a:r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en-US" b="1" dirty="0" err="1" smtClean="0">
                <a:solidFill>
                  <a:srgbClr val="002060"/>
                </a:solidFill>
              </a:rPr>
              <a:t>sɜːʧ</a:t>
            </a:r>
            <a:r>
              <a:rPr lang="en-US" b="1" dirty="0">
                <a:solidFill>
                  <a:srgbClr val="002060"/>
                </a:solidFill>
              </a:rPr>
              <a:t> '</a:t>
            </a:r>
            <a:r>
              <a:rPr lang="en-US" b="1" dirty="0" err="1">
                <a:solidFill>
                  <a:srgbClr val="002060"/>
                </a:solidFill>
              </a:rPr>
              <a:t>enʤɪn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Wireless </a:t>
            </a:r>
            <a:r>
              <a:rPr lang="en-US" b="1" dirty="0">
                <a:solidFill>
                  <a:srgbClr val="002060"/>
                </a:solidFill>
              </a:rPr>
              <a:t>['</a:t>
            </a:r>
            <a:r>
              <a:rPr lang="en-US" b="1" dirty="0" err="1">
                <a:solidFill>
                  <a:srgbClr val="002060"/>
                </a:solidFill>
              </a:rPr>
              <a:t>waɪələs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Social Network </a:t>
            </a:r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en-US" b="1" dirty="0" smtClean="0">
                <a:solidFill>
                  <a:srgbClr val="002060"/>
                </a:solidFill>
              </a:rPr>
              <a:t>'</a:t>
            </a:r>
            <a:r>
              <a:rPr lang="en-US" b="1" dirty="0" err="1" smtClean="0">
                <a:solidFill>
                  <a:srgbClr val="002060"/>
                </a:solidFill>
              </a:rPr>
              <a:t>səuʃ</a:t>
            </a:r>
            <a:r>
              <a:rPr lang="en-US" b="1" dirty="0">
                <a:solidFill>
                  <a:srgbClr val="002060"/>
                </a:solidFill>
              </a:rPr>
              <a:t>(ə)l '</a:t>
            </a:r>
            <a:r>
              <a:rPr lang="en-US" b="1" dirty="0" err="1">
                <a:solidFill>
                  <a:srgbClr val="002060"/>
                </a:solidFill>
              </a:rPr>
              <a:t>netwɜːk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Privacy settings </a:t>
            </a:r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en-US" b="1" dirty="0" smtClean="0">
                <a:solidFill>
                  <a:srgbClr val="002060"/>
                </a:solidFill>
              </a:rPr>
              <a:t>'</a:t>
            </a:r>
            <a:r>
              <a:rPr lang="en-US" b="1" dirty="0" err="1" smtClean="0">
                <a:solidFill>
                  <a:srgbClr val="002060"/>
                </a:solidFill>
              </a:rPr>
              <a:t>praɪvəsɪ</a:t>
            </a:r>
            <a:r>
              <a:rPr lang="en-US" b="1" dirty="0">
                <a:solidFill>
                  <a:srgbClr val="002060"/>
                </a:solidFill>
              </a:rPr>
              <a:t> '</a:t>
            </a:r>
            <a:r>
              <a:rPr lang="en-US" b="1" dirty="0" err="1">
                <a:solidFill>
                  <a:srgbClr val="002060"/>
                </a:solidFill>
              </a:rPr>
              <a:t>setɪŋ</a:t>
            </a:r>
            <a:r>
              <a:rPr lang="en-US" b="1" dirty="0">
                <a:solidFill>
                  <a:srgbClr val="002060"/>
                </a:solidFill>
              </a:rPr>
              <a:t>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Upload </a:t>
            </a:r>
            <a:r>
              <a:rPr lang="en-US" b="1" dirty="0">
                <a:solidFill>
                  <a:srgbClr val="002060"/>
                </a:solidFill>
              </a:rPr>
              <a:t>[' </a:t>
            </a:r>
            <a:r>
              <a:rPr lang="en-US" b="1" dirty="0" err="1" smtClean="0">
                <a:solidFill>
                  <a:srgbClr val="002060"/>
                </a:solidFill>
              </a:rPr>
              <a:t>ʌpləud</a:t>
            </a:r>
            <a:r>
              <a:rPr lang="en-US" b="1" dirty="0" smtClean="0">
                <a:solidFill>
                  <a:srgbClr val="002060"/>
                </a:solidFill>
              </a:rPr>
              <a:t>]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Download </a:t>
            </a:r>
            <a:r>
              <a:rPr lang="en-US" b="1" dirty="0">
                <a:solidFill>
                  <a:srgbClr val="002060"/>
                </a:solidFill>
              </a:rPr>
              <a:t>['</a:t>
            </a:r>
            <a:r>
              <a:rPr lang="en-US" b="1" dirty="0" err="1">
                <a:solidFill>
                  <a:srgbClr val="002060"/>
                </a:solidFill>
              </a:rPr>
              <a:t>daunləud</a:t>
            </a:r>
            <a:r>
              <a:rPr lang="en-US" b="1" dirty="0">
                <a:solidFill>
                  <a:srgbClr val="002060"/>
                </a:solidFill>
              </a:rPr>
              <a:t>]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854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AllWriteRoundRobin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546" y="2564905"/>
            <a:ext cx="7787208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What do we use Internet for?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90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28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find and share </a:t>
            </a:r>
            <a:r>
              <a:rPr lang="en-US" dirty="0" smtClean="0"/>
              <a:t>information</a:t>
            </a:r>
          </a:p>
          <a:p>
            <a:r>
              <a:rPr lang="en-US" dirty="0"/>
              <a:t>to </a:t>
            </a:r>
            <a:r>
              <a:rPr lang="en-US" dirty="0" err="1"/>
              <a:t>google</a:t>
            </a:r>
            <a:r>
              <a:rPr lang="en-US" dirty="0"/>
              <a:t> things for quick </a:t>
            </a:r>
            <a:r>
              <a:rPr lang="en-US" dirty="0" smtClean="0"/>
              <a:t>answers</a:t>
            </a:r>
          </a:p>
          <a:p>
            <a:r>
              <a:rPr lang="en-US" dirty="0" smtClean="0"/>
              <a:t>to study</a:t>
            </a:r>
          </a:p>
          <a:p>
            <a:r>
              <a:rPr lang="en-US" dirty="0" smtClean="0"/>
              <a:t>to listen to/download music and video</a:t>
            </a:r>
          </a:p>
          <a:p>
            <a:r>
              <a:rPr lang="en-US" dirty="0" smtClean="0"/>
              <a:t>to play online games</a:t>
            </a:r>
          </a:p>
          <a:p>
            <a:r>
              <a:rPr lang="en-US" dirty="0" smtClean="0"/>
              <a:t>to send and get emails</a:t>
            </a:r>
          </a:p>
          <a:p>
            <a:r>
              <a:rPr lang="en-US" dirty="0" smtClean="0"/>
              <a:t>to chat online</a:t>
            </a:r>
          </a:p>
          <a:p>
            <a:r>
              <a:rPr lang="en-US" dirty="0" smtClean="0"/>
              <a:t>to buy things online</a:t>
            </a:r>
          </a:p>
          <a:p>
            <a:r>
              <a:rPr lang="en-US" dirty="0" smtClean="0"/>
              <a:t>to work </a:t>
            </a:r>
          </a:p>
          <a:p>
            <a:r>
              <a:rPr lang="en-US" dirty="0"/>
              <a:t>to plan and book </a:t>
            </a:r>
            <a:r>
              <a:rPr lang="en-US" dirty="0" smtClean="0"/>
              <a:t>trips</a:t>
            </a:r>
          </a:p>
          <a:p>
            <a:r>
              <a:rPr lang="en-US" dirty="0" smtClean="0"/>
              <a:t>to share your opinion</a:t>
            </a:r>
          </a:p>
          <a:p>
            <a:r>
              <a:rPr lang="en-US" dirty="0" smtClean="0"/>
              <a:t>to make money</a:t>
            </a:r>
          </a:p>
          <a:p>
            <a:r>
              <a:rPr lang="en-US" dirty="0" smtClean="0"/>
              <a:t>etc…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69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ea typeface="Calibri"/>
              </a:rPr>
              <a:t>What new information did you get from the text</a:t>
            </a:r>
            <a:r>
              <a:rPr lang="en-US" b="1" dirty="0" smtClean="0">
                <a:latin typeface="Times New Roman"/>
                <a:ea typeface="Calibri"/>
              </a:rPr>
              <a:t>?</a:t>
            </a:r>
            <a:br>
              <a:rPr lang="en-US" b="1" dirty="0" smtClean="0">
                <a:latin typeface="Times New Roman"/>
                <a:ea typeface="Calibri"/>
              </a:rPr>
            </a:br>
            <a:r>
              <a:rPr lang="en-US" sz="2200" b="1" dirty="0" smtClean="0">
                <a:latin typeface="Times New Roman"/>
                <a:ea typeface="Calibri"/>
              </a:rPr>
              <a:t>Share with your shoulder partner. Partner A starts first.</a:t>
            </a:r>
            <a:endParaRPr lang="ru-RU" sz="2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Timed Pair Share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190"/>
            <a:ext cx="2319084" cy="329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15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Can the Internet have a negative impact on people, especially children?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Look - think - write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57" y="161245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12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up-hand up-pair up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r>
              <a:rPr lang="en-US" dirty="0" smtClean="0"/>
              <a:t>Stand up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Make sure you push your chairs under your desks</a:t>
            </a:r>
          </a:p>
          <a:p>
            <a:r>
              <a:rPr lang="en-US" dirty="0" smtClean="0"/>
              <a:t>Take your paper and pen</a:t>
            </a:r>
          </a:p>
          <a:p>
            <a:r>
              <a:rPr lang="en-US" dirty="0" smtClean="0"/>
              <a:t>Hand up</a:t>
            </a:r>
          </a:p>
          <a:p>
            <a:r>
              <a:rPr lang="en-US" dirty="0" smtClean="0"/>
              <a:t>Find a person who stands next to you</a:t>
            </a:r>
          </a:p>
          <a:p>
            <a:r>
              <a:rPr lang="en-US" dirty="0" smtClean="0"/>
              <a:t>Pair up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02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236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Internet and its influence. </vt:lpstr>
      <vt:lpstr>Слайд 2</vt:lpstr>
      <vt:lpstr>Слайд 3</vt:lpstr>
      <vt:lpstr>Let’s practice </vt:lpstr>
      <vt:lpstr>AllWriteRoundRobin</vt:lpstr>
      <vt:lpstr>Слайд 6</vt:lpstr>
      <vt:lpstr>What new information did you get from the text? Share with your shoulder partner. Partner A starts first.</vt:lpstr>
      <vt:lpstr>Слайд 8</vt:lpstr>
      <vt:lpstr>Stand up-hand up-pair up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Елена</cp:lastModifiedBy>
  <cp:revision>19</cp:revision>
  <dcterms:created xsi:type="dcterms:W3CDTF">2013-01-29T16:34:37Z</dcterms:created>
  <dcterms:modified xsi:type="dcterms:W3CDTF">2014-01-10T07:36:51Z</dcterms:modified>
</cp:coreProperties>
</file>