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F9AF9B6-25E1-4BD6-B426-511EE6F1CCA2}">
          <p14:sldIdLst>
            <p14:sldId id="256"/>
          </p14:sldIdLst>
        </p14:section>
        <p14:section name="Раздел без заголовка" id="{54E8B586-07B5-411D-A4ED-E0241D0958FC}">
          <p14:sldIdLst>
            <p14:sldId id="257"/>
            <p14:sldId id="258"/>
            <p14:sldId id="261"/>
            <p14:sldId id="262"/>
            <p14:sldId id="263"/>
            <p14:sldId id="259"/>
            <p14:sldId id="260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girl\Girl-Ma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340768"/>
            <a:ext cx="489654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etina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933056"/>
            <a:ext cx="5104656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299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351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46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41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59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341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516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48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09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73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sentations\1 september\girl\Girl-Slai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5" y="620688"/>
            <a:ext cx="7992888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00201"/>
            <a:ext cx="7992888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3991-84B9-46C9-AF69-C419E204299D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E835-CA6A-4E9A-BB30-E96AAFDA4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6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tin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etin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etin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etin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etin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etin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girl\shee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28679"/>
            <a:ext cx="1224136" cy="1270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1862" y="1268760"/>
            <a:ext cx="3636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Солодова Олена Миколаївна </a:t>
            </a:r>
          </a:p>
        </p:txBody>
      </p:sp>
    </p:spTree>
    <p:extLst>
      <p:ext uri="{BB962C8B-B14F-4D97-AF65-F5344CB8AC3E}">
        <p14:creationId xmlns="" xmlns:p14="http://schemas.microsoft.com/office/powerpoint/2010/main" val="17254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204863"/>
            <a:ext cx="4032448" cy="381642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1999 р. закінчила МДПІ </a:t>
            </a:r>
          </a:p>
          <a:p>
            <a:pPr algn="ctr"/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спеціальність - біологія та іноземна мова</a:t>
            </a:r>
          </a:p>
          <a:p>
            <a:pPr algn="ctr"/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2005 р. - МДПУ за спеціальністю </a:t>
            </a:r>
          </a:p>
          <a:p>
            <a:pPr algn="ctr"/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географія та історія</a:t>
            </a:r>
          </a:p>
          <a:p>
            <a:pPr algn="ctr"/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Стаж роботи </a:t>
            </a:r>
            <a:r>
              <a:rPr lang="ru-RU" kern="10" spc="40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ru-RU" kern="10" spc="400" smtClean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15 </a:t>
            </a:r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років</a:t>
            </a:r>
          </a:p>
          <a:p>
            <a:pPr algn="ctr"/>
            <a:r>
              <a:rPr lang="ru-RU" kern="10" spc="400" dirty="0" err="1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Вчитель</a:t>
            </a:r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uk-UA" kern="10" spc="400" dirty="0" err="1" smtClean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пе</a:t>
            </a:r>
            <a:r>
              <a:rPr lang="ru-RU" kern="10" spc="400" dirty="0" err="1" smtClean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ршої</a:t>
            </a:r>
            <a:r>
              <a:rPr lang="ru-RU" kern="10" spc="400" dirty="0" smtClean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кваліфікаційної категорії</a:t>
            </a:r>
          </a:p>
          <a:p>
            <a:endParaRPr lang="ru-RU" dirty="0"/>
          </a:p>
        </p:txBody>
      </p:sp>
      <p:pic>
        <p:nvPicPr>
          <p:cNvPr id="2050" name="Picture 2" descr="D:\Presentations\1 september\girl\Slai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77072"/>
            <a:ext cx="1652499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240420122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816350" cy="359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57"/>
            <a:ext cx="83518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16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FFFFF"/>
                </a:solidFill>
                <a:latin typeface="Candara"/>
              </a:rPr>
              <a:t>Проблемна тема над якою працює вчитель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kern="10" spc="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3200" b="1" i="1" kern="10" spc="400" dirty="0" smtClean="0">
                <a:solidFill>
                  <a:schemeClr val="bg2">
                    <a:lumMod val="50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Впровадження </a:t>
            </a:r>
            <a:r>
              <a:rPr lang="ru-RU" sz="3200" b="1" i="1" kern="10" spc="400" dirty="0">
                <a:solidFill>
                  <a:schemeClr val="bg2">
                    <a:lumMod val="50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інтерактивних методів навчання на уроках історії. </a:t>
            </a:r>
            <a:endParaRPr lang="ru-RU" sz="3200" b="1" i="1" kern="10" spc="400" dirty="0" smtClean="0">
              <a:solidFill>
                <a:schemeClr val="bg2">
                  <a:lumMod val="50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200" kern="10" spc="400" dirty="0" smtClean="0">
                <a:solidFill>
                  <a:schemeClr val="accent2">
                    <a:lumMod val="7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Основні принципи:</a:t>
            </a:r>
            <a:endParaRPr lang="ru-RU" sz="3200" kern="10" spc="400" dirty="0">
              <a:solidFill>
                <a:schemeClr val="accent2">
                  <a:lumMod val="75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kern="10" spc="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Мотивація</a:t>
            </a:r>
            <a:r>
              <a:rPr lang="ru-RU" kern="10" spc="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kern="10" spc="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Адаптація навчання </a:t>
            </a:r>
            <a:endParaRPr lang="ru-RU" kern="10" spc="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uk-UA" kern="10" spc="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Атмосфера комфорту та взаємоповаги</a:t>
            </a:r>
            <a:endParaRPr lang="ru-RU" kern="10" spc="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kern="10" spc="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Досвід учнів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kern="10" spc="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Заохочення учнів до самоосвіти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3" descr="D:\Presentations\1 september\girl\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800200" cy="155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2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Результати Всеукраїнських учнівських </a:t>
            </a:r>
          </a:p>
          <a:p>
            <a:pPr algn="ctr"/>
            <a:r>
              <a:rPr lang="ru-RU" sz="2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олімпіад з історії , правознавства</a:t>
            </a:r>
          </a:p>
        </p:txBody>
      </p:sp>
      <p:sp>
        <p:nvSpPr>
          <p:cNvPr id="5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2010 - 2011 н.р.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ІІ етап</a:t>
            </a:r>
          </a:p>
          <a:p>
            <a:pPr algn="ctr"/>
            <a:r>
              <a:rPr lang="en-US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V </a:t>
            </a:r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місце учень 8 кл. Овчаренко Д.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2012 - 2013 н.р.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ІІ етап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ІІ місце учениця 11 кл.Воложаніна А.</a:t>
            </a:r>
          </a:p>
          <a:p>
            <a:pPr algn="ctr"/>
            <a:r>
              <a:rPr lang="en-US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IV </a:t>
            </a:r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місце учень 8 кл. Солодов Дм. 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2013-2014 н.р. 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ІІ етап</a:t>
            </a:r>
          </a:p>
          <a:p>
            <a:pPr algn="ctr"/>
            <a:r>
              <a:rPr lang="ru-RU" sz="2000" kern="10" spc="400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ІІІ місце учень 9 кл. Солодов Дм.</a:t>
            </a:r>
          </a:p>
        </p:txBody>
      </p:sp>
    </p:spTree>
    <p:extLst>
      <p:ext uri="{BB962C8B-B14F-4D97-AF65-F5344CB8AC3E}">
        <p14:creationId xmlns="" xmlns:p14="http://schemas.microsoft.com/office/powerpoint/2010/main" val="10825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8" y="1881243"/>
            <a:ext cx="7645047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</a:t>
            </a:r>
            <a:r>
              <a:rPr lang="uk-UA" dirty="0" smtClean="0"/>
              <a:t>ідвищення кваліфікації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54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25" y="2420888"/>
            <a:ext cx="3376700" cy="357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52529" y="1412776"/>
            <a:ext cx="3607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000" b="1" dirty="0">
                <a:solidFill>
                  <a:srgbClr val="4584D3">
                    <a:lumMod val="75000"/>
                  </a:srgbClr>
                </a:solidFill>
                <a:latin typeface="Candara"/>
              </a:rPr>
              <a:t>Науково-методичний журнал «Історія та правознавство»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3" y="1562975"/>
            <a:ext cx="4284835" cy="43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Друковані роботи вчителя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258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S_Sch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1S_School</Template>
  <TotalTime>79</TotalTime>
  <Words>146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1S_School</vt:lpstr>
      <vt:lpstr>Слайд 1</vt:lpstr>
      <vt:lpstr>Слайд 2</vt:lpstr>
      <vt:lpstr>Проблемна тема над якою працює вчитель</vt:lpstr>
      <vt:lpstr>Результати Всеукраїнських учнівських  олімпіад з історії , правознавства</vt:lpstr>
      <vt:lpstr>Підвищення кваліфікації</vt:lpstr>
      <vt:lpstr>Друковані роботи вчителя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Школьный шаблон PowerPoint</dc:subject>
  <dc:creator>Admin</dc:creator>
  <dc:description>http://freeppt.ru - Презентации по культуре и искусству. Шаблоны для презентаций</dc:description>
  <cp:lastModifiedBy>дд</cp:lastModifiedBy>
  <cp:revision>8</cp:revision>
  <dcterms:created xsi:type="dcterms:W3CDTF">2014-04-14T17:19:12Z</dcterms:created>
  <dcterms:modified xsi:type="dcterms:W3CDTF">2014-12-03T15:20:19Z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http://freeppt.ru </vt:lpwstr>
  </property>
</Properties>
</file>