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65" r:id="rId2"/>
    <p:sldId id="256" r:id="rId3"/>
    <p:sldId id="270" r:id="rId4"/>
    <p:sldId id="257" r:id="rId5"/>
    <p:sldId id="271" r:id="rId6"/>
    <p:sldId id="272" r:id="rId7"/>
    <p:sldId id="273" r:id="rId8"/>
    <p:sldId id="274" r:id="rId9"/>
    <p:sldId id="275" r:id="rId10"/>
    <p:sldId id="261" r:id="rId11"/>
    <p:sldId id="269" r:id="rId12"/>
    <p:sldId id="282" r:id="rId13"/>
    <p:sldId id="262" r:id="rId14"/>
    <p:sldId id="276" r:id="rId15"/>
    <p:sldId id="283" r:id="rId16"/>
    <p:sldId id="278" r:id="rId17"/>
    <p:sldId id="281" r:id="rId18"/>
    <p:sldId id="279" r:id="rId19"/>
    <p:sldId id="280" r:id="rId20"/>
    <p:sldId id="266"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p:scale>
          <a:sx n="50" d="100"/>
          <a:sy n="50" d="100"/>
        </p:scale>
        <p:origin x="-1968" y="-4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D52758-4A76-4D65-AEB1-D516DF495C91}" type="datetimeFigureOut">
              <a:rPr lang="ru-RU" smtClean="0"/>
              <a:pPr/>
              <a:t>24.10.2013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33C392-3527-4248-AA26-9882BD8AEF00}" type="slidenum">
              <a:rPr lang="ru-RU" smtClean="0"/>
              <a:pPr/>
              <a:t>‹#›</a:t>
            </a:fld>
            <a:endParaRPr lang="ru-RU"/>
          </a:p>
        </p:txBody>
      </p:sp>
    </p:spTree>
    <p:extLst>
      <p:ext uri="{BB962C8B-B14F-4D97-AF65-F5344CB8AC3E}">
        <p14:creationId xmlns:p14="http://schemas.microsoft.com/office/powerpoint/2010/main" val="3150273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030478C-09C9-44F7-930F-61CB9A1B732E}"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7EF05A60-9C90-4EE9-BE07-7B8D71EE577F}" type="datetimeFigureOut">
              <a:rPr lang="ru-RU" smtClean="0"/>
              <a:pPr/>
              <a:t>24.10.2013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DF0C74-2B38-4766-B841-3CDC15F4ABA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F05A60-9C90-4EE9-BE07-7B8D71EE577F}" type="datetimeFigureOut">
              <a:rPr lang="ru-RU" smtClean="0"/>
              <a:pPr/>
              <a:t>24.10.2013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DF0C74-2B38-4766-B841-3CDC15F4ABA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F05A60-9C90-4EE9-BE07-7B8D71EE577F}" type="datetimeFigureOut">
              <a:rPr lang="ru-RU" smtClean="0"/>
              <a:pPr/>
              <a:t>24.10.2013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DF0C74-2B38-4766-B841-3CDC15F4ABA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F05A60-9C90-4EE9-BE07-7B8D71EE577F}" type="datetimeFigureOut">
              <a:rPr lang="ru-RU" smtClean="0"/>
              <a:pPr/>
              <a:t>24.10.2013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DF0C74-2B38-4766-B841-3CDC15F4ABA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F05A60-9C90-4EE9-BE07-7B8D71EE577F}" type="datetimeFigureOut">
              <a:rPr lang="ru-RU" smtClean="0"/>
              <a:pPr/>
              <a:t>24.10.2013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DF0C74-2B38-4766-B841-3CDC15F4ABA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EF05A60-9C90-4EE9-BE07-7B8D71EE577F}" type="datetimeFigureOut">
              <a:rPr lang="ru-RU" smtClean="0"/>
              <a:pPr/>
              <a:t>24.10.2013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3DF0C74-2B38-4766-B841-3CDC15F4ABA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7EF05A60-9C90-4EE9-BE07-7B8D71EE577F}" type="datetimeFigureOut">
              <a:rPr lang="ru-RU" smtClean="0"/>
              <a:pPr/>
              <a:t>24.10.2013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3DF0C74-2B38-4766-B841-3CDC15F4ABA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7EF05A60-9C90-4EE9-BE07-7B8D71EE577F}" type="datetimeFigureOut">
              <a:rPr lang="ru-RU" smtClean="0"/>
              <a:pPr/>
              <a:t>24.10.2013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3DF0C74-2B38-4766-B841-3CDC15F4ABA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F05A60-9C90-4EE9-BE07-7B8D71EE577F}" type="datetimeFigureOut">
              <a:rPr lang="ru-RU" smtClean="0"/>
              <a:pPr/>
              <a:t>24.10.2013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3DF0C74-2B38-4766-B841-3CDC15F4ABA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F05A60-9C90-4EE9-BE07-7B8D71EE577F}" type="datetimeFigureOut">
              <a:rPr lang="ru-RU" smtClean="0"/>
              <a:pPr/>
              <a:t>24.10.2013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3DF0C74-2B38-4766-B841-3CDC15F4ABA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F05A60-9C90-4EE9-BE07-7B8D71EE577F}" type="datetimeFigureOut">
              <a:rPr lang="ru-RU" smtClean="0"/>
              <a:pPr/>
              <a:t>24.10.2013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3DF0C74-2B38-4766-B841-3CDC15F4ABAB}" type="slidenum">
              <a:rPr lang="ru-RU" smtClean="0"/>
              <a:pPr/>
              <a:t>‹#›</a:t>
            </a:fld>
            <a:endParaRPr lang="ru-RU"/>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7EF05A60-9C90-4EE9-BE07-7B8D71EE577F}" type="datetimeFigureOut">
              <a:rPr lang="ru-RU" smtClean="0"/>
              <a:pPr/>
              <a:t>24.10.2013</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A3DF0C74-2B38-4766-B841-3CDC15F4ABAB}"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images.yandex.ru/yandsearch?p=22&amp;ed=1&amp;text=%D0%BA%D0%B0%D1%80%D1%82%D1%8B,%20%D1%81%D1%85%D0%B5%D0%BC%D1%8B,%20%D1%84%D0%BE%D1%82%D0%BE%20%D0%A1%D0%BE%D1%87%D0%B8-2014&amp;img_url=img.ria.ua/photos/ria/news/7/724/72410/72410m.jpg&amp;rpt=simage" TargetMode="External"/><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mr-msk.ru/netcat_files/382/250/h_d5fb481d452ab4209d4572dd7032197e"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1722"/>
            <a:ext cx="9144001" cy="6826277"/>
          </a:xfrm>
        </p:spPr>
      </p:pic>
    </p:spTree>
    <p:extLst>
      <p:ext uri="{BB962C8B-B14F-4D97-AF65-F5344CB8AC3E}">
        <p14:creationId xmlns:p14="http://schemas.microsoft.com/office/powerpoint/2010/main" val="25853948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4419" y="1196752"/>
            <a:ext cx="7125113" cy="1152128"/>
          </a:xfrm>
        </p:spPr>
        <p:txBody>
          <a:bodyPr/>
          <a:lstStyle/>
          <a:p>
            <a:pPr algn="ctr"/>
            <a:r>
              <a:rPr lang="en-US" sz="8800" b="1" dirty="0" smtClean="0">
                <a:ln>
                  <a:solidFill>
                    <a:schemeClr val="tx2">
                      <a:lumMod val="10000"/>
                    </a:schemeClr>
                  </a:solidFill>
                </a:ln>
                <a:effectLst>
                  <a:outerShdw blurRad="38100" dist="38100" dir="2700000" algn="tl">
                    <a:srgbClr val="000000">
                      <a:alpha val="43137"/>
                    </a:srgbClr>
                  </a:outerShdw>
                </a:effectLst>
                <a:latin typeface="Monotype Corsiva" pitchFamily="66" charset="0"/>
              </a:rPr>
              <a:t>Competitions</a:t>
            </a:r>
            <a:r>
              <a:rPr lang="ru-RU" sz="8800" b="1" dirty="0">
                <a:effectLst>
                  <a:outerShdw blurRad="38100" dist="38100" dir="2700000" algn="tl">
                    <a:srgbClr val="000000">
                      <a:alpha val="43137"/>
                    </a:srgbClr>
                  </a:outerShdw>
                </a:effectLst>
                <a:latin typeface="Monotype Corsiva" pitchFamily="66" charset="0"/>
              </a:rPr>
              <a:t/>
            </a:r>
            <a:br>
              <a:rPr lang="ru-RU" sz="8800" b="1" dirty="0">
                <a:effectLst>
                  <a:outerShdw blurRad="38100" dist="38100" dir="2700000" algn="tl">
                    <a:srgbClr val="000000">
                      <a:alpha val="43137"/>
                    </a:srgbClr>
                  </a:outerShdw>
                </a:effectLst>
                <a:latin typeface="Monotype Corsiva" pitchFamily="66" charset="0"/>
              </a:rPr>
            </a:br>
            <a:r>
              <a:rPr lang="ru-RU" sz="7200" dirty="0">
                <a:latin typeface="Monotype Corsiva" pitchFamily="66" charset="0"/>
              </a:rPr>
              <a:t/>
            </a:r>
            <a:br>
              <a:rPr lang="ru-RU" sz="7200" dirty="0">
                <a:latin typeface="Monotype Corsiva" pitchFamily="66" charset="0"/>
              </a:rPr>
            </a:br>
            <a:endParaRPr lang="ru-RU" sz="7200" dirty="0">
              <a:latin typeface="Monotype Corsiva" pitchFamily="66" charset="0"/>
            </a:endParaRPr>
          </a:p>
        </p:txBody>
      </p:sp>
      <p:sp>
        <p:nvSpPr>
          <p:cNvPr id="5" name="Прямоугольник 4"/>
          <p:cNvSpPr/>
          <p:nvPr/>
        </p:nvSpPr>
        <p:spPr>
          <a:xfrm>
            <a:off x="216496" y="3853676"/>
            <a:ext cx="8640960" cy="3046988"/>
          </a:xfrm>
          <a:prstGeom prst="rect">
            <a:avLst/>
          </a:prstGeom>
        </p:spPr>
        <p:txBody>
          <a:bodyPr wrap="square">
            <a:spAutoFit/>
          </a:bodyPr>
          <a:lstStyle/>
          <a:p>
            <a:pPr algn="ctr"/>
            <a:r>
              <a:rPr lang="en-US" sz="4800" b="1" dirty="0">
                <a:effectLst>
                  <a:outerShdw blurRad="38100" dist="38100" dir="2700000" algn="tl">
                    <a:srgbClr val="000000">
                      <a:alpha val="43137"/>
                    </a:srgbClr>
                  </a:outerShdw>
                </a:effectLst>
                <a:latin typeface="Monotype Corsiva" pitchFamily="66" charset="0"/>
              </a:rPr>
              <a:t>Fifteen winter sports disciplines, united in seven Olympic sports included in the program of the Olympic Winter Games in 2014. </a:t>
            </a:r>
            <a:endParaRPr lang="ru-RU" sz="4800" b="1" dirty="0">
              <a:effectLst>
                <a:outerShdw blurRad="38100" dist="38100" dir="2700000" algn="tl">
                  <a:srgbClr val="000000">
                    <a:alpha val="43137"/>
                  </a:srgbClr>
                </a:outerShdw>
              </a:effectLst>
              <a:latin typeface="Monotype Corsiva" pitchFamily="66" charset="0"/>
            </a:endParaRPr>
          </a:p>
        </p:txBody>
      </p:sp>
      <p:pic>
        <p:nvPicPr>
          <p:cNvPr id="4" name="Picture 4" descr="images_1559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9440" y="1098760"/>
            <a:ext cx="3875072" cy="290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1873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428604"/>
            <a:ext cx="8424936" cy="212365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4400" b="1" dirty="0" smtClean="0">
                <a:solidFill>
                  <a:schemeClr val="tx1"/>
                </a:solidFill>
                <a:effectLst>
                  <a:outerShdw blurRad="38100" dist="38100" dir="2700000" algn="tl">
                    <a:srgbClr val="000000">
                      <a:alpha val="43137"/>
                    </a:srgbClr>
                  </a:outerShdw>
                </a:effectLst>
                <a:latin typeface="Monotype Corsiva" pitchFamily="66" charset="0"/>
              </a:rPr>
              <a:t>Games </a:t>
            </a:r>
            <a:r>
              <a:rPr lang="en-US" sz="4400" b="1" dirty="0">
                <a:solidFill>
                  <a:schemeClr val="tx1"/>
                </a:solidFill>
                <a:effectLst>
                  <a:outerShdw blurRad="38100" dist="38100" dir="2700000" algn="tl">
                    <a:srgbClr val="000000">
                      <a:alpha val="43137"/>
                    </a:srgbClr>
                  </a:outerShdw>
                </a:effectLst>
                <a:latin typeface="Monotype Corsiva" pitchFamily="66" charset="0"/>
              </a:rPr>
              <a:t>will take place in two </a:t>
            </a:r>
            <a:r>
              <a:rPr lang="en-US" sz="4400" b="1" dirty="0" smtClean="0">
                <a:solidFill>
                  <a:schemeClr val="tx1"/>
                </a:solidFill>
                <a:effectLst>
                  <a:outerShdw blurRad="38100" dist="38100" dir="2700000" algn="tl">
                    <a:srgbClr val="000000">
                      <a:alpha val="43137"/>
                    </a:srgbClr>
                  </a:outerShdw>
                </a:effectLst>
                <a:latin typeface="Monotype Corsiva" pitchFamily="66" charset="0"/>
              </a:rPr>
              <a:t>locations</a:t>
            </a:r>
            <a:r>
              <a:rPr lang="ru-RU" sz="4400" b="1" dirty="0" smtClean="0">
                <a:solidFill>
                  <a:schemeClr val="tx1"/>
                </a:solidFill>
                <a:effectLst>
                  <a:outerShdw blurRad="38100" dist="38100" dir="2700000" algn="tl">
                    <a:srgbClr val="000000">
                      <a:alpha val="43137"/>
                    </a:srgbClr>
                  </a:outerShdw>
                </a:effectLst>
                <a:latin typeface="Monotype Corsiva" pitchFamily="66" charset="0"/>
              </a:rPr>
              <a:t>:</a:t>
            </a:r>
          </a:p>
          <a:p>
            <a:r>
              <a:rPr lang="en-US" sz="4400" b="1" dirty="0" smtClean="0">
                <a:solidFill>
                  <a:schemeClr val="tx1"/>
                </a:solidFill>
                <a:effectLst>
                  <a:outerShdw blurRad="38100" dist="38100" dir="2700000" algn="tl">
                    <a:srgbClr val="000000">
                      <a:alpha val="43137"/>
                    </a:srgbClr>
                  </a:outerShdw>
                </a:effectLst>
                <a:latin typeface="Monotype Corsiva" pitchFamily="66" charset="0"/>
              </a:rPr>
              <a:t>Coastal </a:t>
            </a:r>
            <a:r>
              <a:rPr lang="en-US" sz="4400" b="1" dirty="0">
                <a:solidFill>
                  <a:schemeClr val="tx1"/>
                </a:solidFill>
                <a:effectLst>
                  <a:outerShdw blurRad="38100" dist="38100" dir="2700000" algn="tl">
                    <a:srgbClr val="000000">
                      <a:alpha val="43137"/>
                    </a:srgbClr>
                  </a:outerShdw>
                </a:effectLst>
                <a:latin typeface="Monotype Corsiva" pitchFamily="66" charset="0"/>
              </a:rPr>
              <a:t>cluster, or Olympic </a:t>
            </a:r>
            <a:r>
              <a:rPr lang="en-US" sz="4400" b="1" dirty="0" smtClean="0">
                <a:solidFill>
                  <a:schemeClr val="tx1"/>
                </a:solidFill>
                <a:effectLst>
                  <a:outerShdw blurRad="38100" dist="38100" dir="2700000" algn="tl">
                    <a:srgbClr val="000000">
                      <a:alpha val="43137"/>
                    </a:srgbClr>
                  </a:outerShdw>
                </a:effectLst>
                <a:latin typeface="Monotype Corsiva" pitchFamily="66" charset="0"/>
              </a:rPr>
              <a:t>park</a:t>
            </a:r>
            <a:endParaRPr lang="ru-RU" sz="4400" b="1" dirty="0" smtClean="0">
              <a:solidFill>
                <a:schemeClr val="tx1"/>
              </a:solidFill>
              <a:effectLst>
                <a:outerShdw blurRad="38100" dist="38100" dir="2700000" algn="tl">
                  <a:srgbClr val="000000">
                    <a:alpha val="43137"/>
                  </a:srgbClr>
                </a:outerShdw>
              </a:effectLst>
              <a:latin typeface="Monotype Corsiva" pitchFamily="66" charset="0"/>
            </a:endParaRPr>
          </a:p>
          <a:p>
            <a:r>
              <a:rPr lang="en-US" sz="4400" b="1" dirty="0" smtClean="0">
                <a:solidFill>
                  <a:schemeClr val="tx1"/>
                </a:solidFill>
                <a:effectLst>
                  <a:outerShdw blurRad="38100" dist="38100" dir="2700000" algn="tl">
                    <a:srgbClr val="000000">
                      <a:alpha val="43137"/>
                    </a:srgbClr>
                  </a:outerShdw>
                </a:effectLst>
                <a:latin typeface="Monotype Corsiva" pitchFamily="66" charset="0"/>
              </a:rPr>
              <a:t>Mountain </a:t>
            </a:r>
            <a:r>
              <a:rPr lang="en-US" sz="4400" b="1" dirty="0">
                <a:solidFill>
                  <a:schemeClr val="tx1"/>
                </a:solidFill>
                <a:effectLst>
                  <a:outerShdw blurRad="38100" dist="38100" dir="2700000" algn="tl">
                    <a:srgbClr val="000000">
                      <a:alpha val="43137"/>
                    </a:srgbClr>
                  </a:outerShdw>
                </a:effectLst>
                <a:latin typeface="Monotype Corsiva" pitchFamily="66" charset="0"/>
              </a:rPr>
              <a:t>cluster, or </a:t>
            </a:r>
            <a:r>
              <a:rPr lang="en-US" sz="4400" b="1" dirty="0" err="1">
                <a:solidFill>
                  <a:schemeClr val="tx1"/>
                </a:solidFill>
                <a:effectLst>
                  <a:outerShdw blurRad="38100" dist="38100" dir="2700000" algn="tl">
                    <a:srgbClr val="000000">
                      <a:alpha val="43137"/>
                    </a:srgbClr>
                  </a:outerShdw>
                </a:effectLst>
                <a:latin typeface="Monotype Corsiva" pitchFamily="66" charset="0"/>
              </a:rPr>
              <a:t>Krasnaya</a:t>
            </a:r>
            <a:r>
              <a:rPr lang="en-US" sz="4400" b="1" dirty="0">
                <a:solidFill>
                  <a:schemeClr val="tx1"/>
                </a:solidFill>
                <a:effectLst>
                  <a:outerShdw blurRad="38100" dist="38100" dir="2700000" algn="tl">
                    <a:srgbClr val="000000">
                      <a:alpha val="43137"/>
                    </a:srgbClr>
                  </a:outerShdw>
                </a:effectLst>
                <a:latin typeface="Monotype Corsiva" pitchFamily="66" charset="0"/>
              </a:rPr>
              <a:t> </a:t>
            </a:r>
            <a:r>
              <a:rPr lang="en-US" sz="4400" b="1" dirty="0" err="1">
                <a:solidFill>
                  <a:schemeClr val="tx1"/>
                </a:solidFill>
                <a:effectLst>
                  <a:outerShdw blurRad="38100" dist="38100" dir="2700000" algn="tl">
                    <a:srgbClr val="000000">
                      <a:alpha val="43137"/>
                    </a:srgbClr>
                  </a:outerShdw>
                </a:effectLst>
                <a:latin typeface="Monotype Corsiva" pitchFamily="66" charset="0"/>
              </a:rPr>
              <a:t>Polyana</a:t>
            </a:r>
            <a:endParaRPr lang="ru-RU" sz="4400" b="1" dirty="0">
              <a:solidFill>
                <a:schemeClr val="tx1"/>
              </a:solidFill>
              <a:effectLst>
                <a:outerShdw blurRad="38100" dist="38100" dir="2700000" algn="tl">
                  <a:srgbClr val="000000">
                    <a:alpha val="43137"/>
                  </a:srgbClr>
                </a:outerShdw>
              </a:effectLst>
              <a:latin typeface="Monotype Corsiva" pitchFamily="66" charset="0"/>
            </a:endParaRPr>
          </a:p>
        </p:txBody>
      </p:sp>
      <p:sp>
        <p:nvSpPr>
          <p:cNvPr id="3" name="Прямоугольник 2"/>
          <p:cNvSpPr/>
          <p:nvPr/>
        </p:nvSpPr>
        <p:spPr>
          <a:xfrm>
            <a:off x="214282" y="2428868"/>
            <a:ext cx="8929718" cy="4154984"/>
          </a:xfrm>
          <a:prstGeom prst="rect">
            <a:avLst/>
          </a:prstGeom>
        </p:spPr>
        <p:txBody>
          <a:bodyPr wrap="square">
            <a:spAutoFit/>
          </a:bodyPr>
          <a:lstStyle/>
          <a:p>
            <a:r>
              <a:rPr lang="en-US" sz="4400" b="1" dirty="0" smtClean="0">
                <a:effectLst>
                  <a:outerShdw blurRad="38100" dist="38100" dir="2700000" algn="tl">
                    <a:srgbClr val="000000">
                      <a:alpha val="43137"/>
                    </a:srgbClr>
                  </a:outerShdw>
                </a:effectLst>
                <a:latin typeface="Monotype Corsiva" pitchFamily="66" charset="0"/>
              </a:rPr>
              <a:t>Near </a:t>
            </a:r>
            <a:r>
              <a:rPr lang="en-US" sz="4400" b="1" dirty="0" err="1" smtClean="0">
                <a:effectLst>
                  <a:outerShdw blurRad="38100" dist="38100" dir="2700000" algn="tl">
                    <a:srgbClr val="000000">
                      <a:alpha val="43137"/>
                    </a:srgbClr>
                  </a:outerShdw>
                </a:effectLst>
                <a:latin typeface="Monotype Corsiva" pitchFamily="66" charset="0"/>
              </a:rPr>
              <a:t>Krasnaya</a:t>
            </a:r>
            <a:r>
              <a:rPr lang="en-US" sz="4400" b="1" dirty="0" smtClean="0">
                <a:effectLst>
                  <a:outerShdw blurRad="38100" dist="38100" dir="2700000" algn="tl">
                    <a:srgbClr val="000000">
                      <a:alpha val="43137"/>
                    </a:srgbClr>
                  </a:outerShdw>
                </a:effectLst>
                <a:latin typeface="Monotype Corsiva" pitchFamily="66" charset="0"/>
              </a:rPr>
              <a:t> </a:t>
            </a:r>
            <a:r>
              <a:rPr lang="en-US" sz="4400" b="1" dirty="0" err="1" smtClean="0">
                <a:effectLst>
                  <a:outerShdw blurRad="38100" dist="38100" dir="2700000" algn="tl">
                    <a:srgbClr val="000000">
                      <a:alpha val="43137"/>
                    </a:srgbClr>
                  </a:outerShdw>
                </a:effectLst>
                <a:latin typeface="Monotype Corsiva" pitchFamily="66" charset="0"/>
              </a:rPr>
              <a:t>Polyana</a:t>
            </a:r>
            <a:r>
              <a:rPr lang="en-US" sz="4400" b="1" dirty="0" smtClean="0">
                <a:effectLst>
                  <a:outerShdw blurRad="38100" dist="38100" dir="2700000" algn="tl">
                    <a:srgbClr val="000000">
                      <a:alpha val="43137"/>
                    </a:srgbClr>
                  </a:outerShdw>
                </a:effectLst>
                <a:latin typeface="Monotype Corsiva" pitchFamily="66" charset="0"/>
              </a:rPr>
              <a:t> will pass competitions of "a mountain cluster</a:t>
            </a:r>
            <a:r>
              <a:rPr lang="ru-RU" sz="4400" b="1" dirty="0" smtClean="0">
                <a:effectLst>
                  <a:outerShdw blurRad="38100" dist="38100" dir="2700000" algn="tl">
                    <a:srgbClr val="000000">
                      <a:alpha val="43137"/>
                    </a:srgbClr>
                  </a:outerShdw>
                </a:effectLst>
                <a:latin typeface="Monotype Corsiva" pitchFamily="66" charset="0"/>
              </a:rPr>
              <a:t>"</a:t>
            </a:r>
            <a:endParaRPr lang="en-US" sz="4400" b="1" dirty="0" smtClean="0">
              <a:effectLst>
                <a:outerShdw blurRad="38100" dist="38100" dir="2700000" algn="tl">
                  <a:srgbClr val="000000">
                    <a:alpha val="43137"/>
                  </a:srgbClr>
                </a:outerShdw>
              </a:effectLst>
              <a:latin typeface="Monotype Corsiva" pitchFamily="66" charset="0"/>
            </a:endParaRPr>
          </a:p>
          <a:p>
            <a:r>
              <a:rPr lang="en-US" sz="4400" b="1" dirty="0" smtClean="0">
                <a:effectLst>
                  <a:outerShdw blurRad="38100" dist="38100" dir="2700000" algn="tl">
                    <a:srgbClr val="000000">
                      <a:alpha val="43137"/>
                    </a:srgbClr>
                  </a:outerShdw>
                </a:effectLst>
                <a:latin typeface="Monotype Corsiva" pitchFamily="66" charset="0"/>
              </a:rPr>
              <a:t>sled sports; skeleton; bobsled; double-event; skiing; biathlon; jumps on skis from a springboard. And other competitions will take place in the Olympic park.</a:t>
            </a:r>
            <a:endParaRPr lang="en-US" sz="4400" b="1" dirty="0">
              <a:effectLst>
                <a:outerShdw blurRad="38100" dist="38100" dir="2700000" algn="tl">
                  <a:srgbClr val="000000">
                    <a:alpha val="43137"/>
                  </a:srgbClr>
                </a:outerShdw>
              </a:effectLst>
              <a:latin typeface="Monotype Corsiva" pitchFamily="66" charset="0"/>
            </a:endParaRPr>
          </a:p>
        </p:txBody>
      </p:sp>
    </p:spTree>
    <p:extLst>
      <p:ext uri="{BB962C8B-B14F-4D97-AF65-F5344CB8AC3E}">
        <p14:creationId xmlns:p14="http://schemas.microsoft.com/office/powerpoint/2010/main" val="238664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3286124"/>
            <a:ext cx="7125113" cy="924475"/>
          </a:xfrm>
        </p:spPr>
        <p:txBody>
          <a:bodyPr/>
          <a:lstStyle/>
          <a:p>
            <a:pPr algn="ctr"/>
            <a:r>
              <a:rPr lang="en-US" sz="6600" b="1" dirty="0" smtClean="0">
                <a:ln>
                  <a:solidFill>
                    <a:schemeClr val="bg1"/>
                  </a:solidFill>
                </a:ln>
                <a:effectLst>
                  <a:outerShdw blurRad="38100" dist="38100" dir="2700000" algn="tl">
                    <a:srgbClr val="000000">
                      <a:alpha val="43137"/>
                    </a:srgbClr>
                  </a:outerShdw>
                </a:effectLst>
                <a:latin typeface="Monotype Corsiva" pitchFamily="66" charset="0"/>
              </a:rPr>
              <a:t>The </a:t>
            </a:r>
            <a:r>
              <a:rPr lang="ru-RU" sz="6600" b="1" dirty="0" err="1" smtClean="0">
                <a:ln>
                  <a:solidFill>
                    <a:schemeClr val="bg1"/>
                  </a:solidFill>
                </a:ln>
                <a:effectLst>
                  <a:outerShdw blurRad="38100" dist="38100" dir="2700000" algn="tl">
                    <a:srgbClr val="000000">
                      <a:alpha val="43137"/>
                    </a:srgbClr>
                  </a:outerShdw>
                </a:effectLst>
                <a:latin typeface="Monotype Corsiva" pitchFamily="66" charset="0"/>
              </a:rPr>
              <a:t>Olympic</a:t>
            </a:r>
            <a:r>
              <a:rPr lang="ru-RU" sz="6600" b="1" dirty="0" smtClean="0">
                <a:ln>
                  <a:solidFill>
                    <a:schemeClr val="bg1"/>
                  </a:solidFill>
                </a:ln>
                <a:effectLst>
                  <a:outerShdw blurRad="38100" dist="38100" dir="2700000" algn="tl">
                    <a:srgbClr val="000000">
                      <a:alpha val="43137"/>
                    </a:srgbClr>
                  </a:outerShdw>
                </a:effectLst>
                <a:latin typeface="Monotype Corsiva" pitchFamily="66" charset="0"/>
              </a:rPr>
              <a:t> </a:t>
            </a:r>
            <a:r>
              <a:rPr lang="ru-RU" sz="6600" b="1" dirty="0" err="1" smtClean="0">
                <a:ln>
                  <a:solidFill>
                    <a:schemeClr val="bg1"/>
                  </a:solidFill>
                </a:ln>
                <a:effectLst>
                  <a:outerShdw blurRad="38100" dist="38100" dir="2700000" algn="tl">
                    <a:srgbClr val="000000">
                      <a:alpha val="43137"/>
                    </a:srgbClr>
                  </a:outerShdw>
                </a:effectLst>
                <a:latin typeface="Monotype Corsiva" pitchFamily="66" charset="0"/>
              </a:rPr>
              <a:t>oath</a:t>
            </a:r>
            <a:r>
              <a:rPr lang="en-US" sz="6600" b="1" dirty="0" smtClean="0">
                <a:ln>
                  <a:solidFill>
                    <a:schemeClr val="bg1"/>
                  </a:solidFill>
                </a:ln>
                <a:effectLst>
                  <a:outerShdw blurRad="38100" dist="38100" dir="2700000" algn="tl">
                    <a:srgbClr val="000000">
                      <a:alpha val="43137"/>
                    </a:srgbClr>
                  </a:outerShdw>
                </a:effectLst>
                <a:latin typeface="Monotype Corsiva" pitchFamily="66" charset="0"/>
              </a:rPr>
              <a:t> </a:t>
            </a:r>
            <a:r>
              <a:rPr lang="ru-RU" sz="6600" b="1" dirty="0" smtClean="0">
                <a:ln>
                  <a:solidFill>
                    <a:schemeClr val="bg1"/>
                  </a:solidFill>
                </a:ln>
                <a:effectLst>
                  <a:outerShdw blurRad="38100" dist="38100" dir="2700000" algn="tl">
                    <a:srgbClr val="000000">
                      <a:alpha val="43137"/>
                    </a:srgbClr>
                  </a:outerShdw>
                </a:effectLst>
                <a:latin typeface="Monotype Corsiva" pitchFamily="66" charset="0"/>
              </a:rPr>
              <a:t>:</a:t>
            </a:r>
            <a:r>
              <a:rPr lang="ru-RU" sz="4400" b="1" dirty="0" smtClean="0">
                <a:effectLst>
                  <a:outerShdw blurRad="38100" dist="38100" dir="2700000" algn="tl">
                    <a:srgbClr val="000000">
                      <a:alpha val="43137"/>
                    </a:srgbClr>
                  </a:outerShdw>
                </a:effectLst>
                <a:latin typeface="Monotype Corsiva" pitchFamily="66" charset="0"/>
              </a:rPr>
              <a:t/>
            </a:r>
            <a:br>
              <a:rPr lang="ru-RU" sz="4400" b="1" dirty="0" smtClean="0">
                <a:effectLst>
                  <a:outerShdw blurRad="38100" dist="38100" dir="2700000" algn="tl">
                    <a:srgbClr val="000000">
                      <a:alpha val="43137"/>
                    </a:srgbClr>
                  </a:outerShdw>
                </a:effectLst>
                <a:latin typeface="Monotype Corsiva" pitchFamily="66" charset="0"/>
              </a:rPr>
            </a:br>
            <a:r>
              <a:rPr lang="en-US" sz="4400" b="1" dirty="0" smtClean="0">
                <a:effectLst>
                  <a:outerShdw blurRad="38100" dist="38100" dir="2700000" algn="tl">
                    <a:srgbClr val="000000">
                      <a:alpha val="43137"/>
                    </a:srgbClr>
                  </a:outerShdw>
                </a:effectLst>
                <a:latin typeface="Monotype Corsiva" pitchFamily="66" charset="0"/>
              </a:rPr>
              <a:t>"</a:t>
            </a:r>
            <a:r>
              <a:rPr lang="en-US" sz="4400" b="1" dirty="0">
                <a:effectLst>
                  <a:outerShdw blurRad="38100" dist="38100" dir="2700000" algn="tl">
                    <a:srgbClr val="000000">
                      <a:alpha val="43137"/>
                    </a:srgbClr>
                  </a:outerShdw>
                </a:effectLst>
                <a:latin typeface="Monotype Corsiva" pitchFamily="66" charset="0"/>
              </a:rPr>
              <a:t>On behalf of all athletes I promise that we will participate in these Olympic Games, respecting and observing rules by which they are led, in truly sports spirit, to glory of sports and for the sake of honor of the teams."</a:t>
            </a:r>
            <a:r>
              <a:rPr lang="ru-RU" b="1" dirty="0">
                <a:ln>
                  <a:solidFill>
                    <a:schemeClr val="tx2">
                      <a:lumMod val="10000"/>
                    </a:schemeClr>
                  </a:solidFill>
                </a:ln>
                <a:solidFill>
                  <a:schemeClr val="bg2">
                    <a:lumMod val="40000"/>
                    <a:lumOff val="60000"/>
                  </a:schemeClr>
                </a:solidFill>
                <a:effectLst>
                  <a:outerShdw blurRad="38100" dist="38100" dir="2700000" algn="tl">
                    <a:srgbClr val="000000">
                      <a:alpha val="43137"/>
                    </a:srgbClr>
                  </a:outerShdw>
                </a:effectLst>
              </a:rPr>
              <a:t/>
            </a:r>
            <a:br>
              <a:rPr lang="ru-RU" b="1" dirty="0">
                <a:ln>
                  <a:solidFill>
                    <a:schemeClr val="tx2">
                      <a:lumMod val="10000"/>
                    </a:schemeClr>
                  </a:solidFill>
                </a:ln>
                <a:solidFill>
                  <a:schemeClr val="bg2">
                    <a:lumMod val="40000"/>
                    <a:lumOff val="60000"/>
                  </a:schemeClr>
                </a:solidFill>
                <a:effectLst>
                  <a:outerShdw blurRad="38100" dist="38100" dir="2700000" algn="tl">
                    <a:srgbClr val="000000">
                      <a:alpha val="43137"/>
                    </a:srgbClr>
                  </a:outerShdw>
                </a:effectLst>
              </a:rPr>
            </a:br>
            <a:endParaRPr lang="ru-RU" b="1" dirty="0">
              <a:ln>
                <a:solidFill>
                  <a:schemeClr val="tx2">
                    <a:lumMod val="10000"/>
                  </a:schemeClr>
                </a:solidFill>
              </a:ln>
              <a:solidFill>
                <a:schemeClr val="bg2">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42927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11264"/>
            <a:ext cx="7920880" cy="5139869"/>
          </a:xfrm>
          <a:prstGeom prst="rect">
            <a:avLst/>
          </a:prstGeom>
        </p:spPr>
        <p:txBody>
          <a:bodyPr wrap="square">
            <a:spAutoFit/>
          </a:bodyPr>
          <a:lstStyle/>
          <a:p>
            <a:r>
              <a:rPr lang="en-US" sz="4000" b="1" dirty="0" smtClean="0">
                <a:effectLst>
                  <a:outerShdw blurRad="38100" dist="38100" dir="2700000" algn="tl">
                    <a:srgbClr val="000000">
                      <a:alpha val="43137"/>
                    </a:srgbClr>
                  </a:outerShdw>
                </a:effectLst>
                <a:latin typeface="Monotype Corsiva" pitchFamily="66" charset="0"/>
              </a:rPr>
              <a:t>Biathlon</a:t>
            </a:r>
          </a:p>
          <a:p>
            <a:r>
              <a:rPr lang="en-US" sz="4000" b="1" dirty="0" smtClean="0">
                <a:effectLst>
                  <a:outerShdw blurRad="38100" dist="38100" dir="2700000" algn="tl">
                    <a:srgbClr val="000000">
                      <a:alpha val="43137"/>
                    </a:srgbClr>
                  </a:outerShdw>
                </a:effectLst>
                <a:latin typeface="Monotype Corsiva" pitchFamily="66" charset="0"/>
              </a:rPr>
              <a:t>Bobsled</a:t>
            </a:r>
          </a:p>
          <a:p>
            <a:r>
              <a:rPr lang="en-US" sz="4000" b="1" dirty="0" smtClean="0">
                <a:effectLst>
                  <a:outerShdw blurRad="38100" dist="38100" dir="2700000" algn="tl">
                    <a:srgbClr val="000000">
                      <a:alpha val="43137"/>
                    </a:srgbClr>
                  </a:outerShdw>
                </a:effectLst>
                <a:latin typeface="Monotype Corsiva" pitchFamily="66" charset="0"/>
              </a:rPr>
              <a:t>Mountain skiing</a:t>
            </a:r>
          </a:p>
          <a:p>
            <a:r>
              <a:rPr lang="en-US" sz="4000" b="1" dirty="0" smtClean="0">
                <a:effectLst>
                  <a:outerShdw blurRad="38100" dist="38100" dir="2700000" algn="tl">
                    <a:srgbClr val="000000">
                      <a:alpha val="43137"/>
                    </a:srgbClr>
                  </a:outerShdw>
                </a:effectLst>
                <a:latin typeface="Monotype Corsiva" pitchFamily="66" charset="0"/>
              </a:rPr>
              <a:t>Curling</a:t>
            </a:r>
          </a:p>
          <a:p>
            <a:r>
              <a:rPr lang="en-US" sz="4000" b="1" dirty="0" smtClean="0">
                <a:effectLst>
                  <a:outerShdw blurRad="38100" dist="38100" dir="2700000" algn="tl">
                    <a:srgbClr val="000000">
                      <a:alpha val="43137"/>
                    </a:srgbClr>
                  </a:outerShdw>
                </a:effectLst>
                <a:latin typeface="Monotype Corsiva" pitchFamily="66" charset="0"/>
              </a:rPr>
              <a:t>Skating sports</a:t>
            </a:r>
          </a:p>
          <a:p>
            <a:r>
              <a:rPr lang="en-US" sz="4000" b="1" dirty="0" smtClean="0">
                <a:effectLst>
                  <a:outerShdw blurRad="38100" dist="38100" dir="2700000" algn="tl">
                    <a:srgbClr val="000000">
                      <a:alpha val="43137"/>
                    </a:srgbClr>
                  </a:outerShdw>
                </a:effectLst>
                <a:latin typeface="Monotype Corsiva" pitchFamily="66" charset="0"/>
              </a:rPr>
              <a:t>Skiing</a:t>
            </a:r>
            <a:endParaRPr lang="ru-RU" sz="4000" b="1" dirty="0" smtClean="0">
              <a:effectLst>
                <a:outerShdw blurRad="38100" dist="38100" dir="2700000" algn="tl">
                  <a:srgbClr val="000000">
                    <a:alpha val="43137"/>
                  </a:srgbClr>
                </a:outerShdw>
              </a:effectLst>
              <a:latin typeface="Monotype Corsiva" pitchFamily="66" charset="0"/>
            </a:endParaRPr>
          </a:p>
          <a:p>
            <a:r>
              <a:rPr lang="en-US" sz="4000" b="1" dirty="0" smtClean="0">
                <a:effectLst>
                  <a:outerShdw blurRad="38100" dist="38100" dir="2700000" algn="tl">
                    <a:srgbClr val="000000">
                      <a:alpha val="43137"/>
                    </a:srgbClr>
                  </a:outerShdw>
                </a:effectLst>
                <a:latin typeface="Monotype Corsiva" pitchFamily="66" charset="0"/>
              </a:rPr>
              <a:t>Sled sports</a:t>
            </a:r>
            <a:endParaRPr lang="ru-RU" sz="4000" b="1" dirty="0">
              <a:effectLst>
                <a:outerShdw blurRad="38100" dist="38100" dir="2700000" algn="tl">
                  <a:srgbClr val="000000">
                    <a:alpha val="43137"/>
                  </a:srgbClr>
                </a:outerShdw>
              </a:effectLst>
              <a:latin typeface="Monotype Corsiva" pitchFamily="66" charset="0"/>
            </a:endParaRPr>
          </a:p>
          <a:p>
            <a:endParaRPr lang="en-US" sz="4800" b="1" dirty="0" smtClean="0">
              <a:ln>
                <a:solidFill>
                  <a:schemeClr val="tx2">
                    <a:lumMod val="10000"/>
                  </a:schemeClr>
                </a:solidFill>
              </a:ln>
              <a:solidFill>
                <a:schemeClr val="tx2">
                  <a:lumMod val="90000"/>
                </a:schemeClr>
              </a:solidFill>
              <a:effectLst>
                <a:outerShdw blurRad="38100" dist="38100" dir="2700000" algn="tl">
                  <a:srgbClr val="000000">
                    <a:alpha val="43137"/>
                  </a:srgbClr>
                </a:outerShdw>
              </a:effectLst>
              <a:latin typeface="Monotype Corsiva" pitchFamily="66" charset="0"/>
            </a:endParaRPr>
          </a:p>
        </p:txBody>
      </p:sp>
      <p:sp>
        <p:nvSpPr>
          <p:cNvPr id="2" name="Прямоугольник 1"/>
          <p:cNvSpPr/>
          <p:nvPr/>
        </p:nvSpPr>
        <p:spPr>
          <a:xfrm>
            <a:off x="3419872" y="49364"/>
            <a:ext cx="4139952" cy="3785652"/>
          </a:xfrm>
          <a:prstGeom prst="rect">
            <a:avLst/>
          </a:prstGeom>
        </p:spPr>
        <p:txBody>
          <a:bodyPr wrap="square">
            <a:spAutoFit/>
          </a:bodyPr>
          <a:lstStyle/>
          <a:p>
            <a:r>
              <a:rPr lang="en-US" sz="4000" b="1" dirty="0" smtClean="0">
                <a:effectLst>
                  <a:outerShdw blurRad="38100" dist="38100" dir="2700000" algn="tl">
                    <a:srgbClr val="000000">
                      <a:alpha val="43137"/>
                    </a:srgbClr>
                  </a:outerShdw>
                </a:effectLst>
                <a:latin typeface="Monotype Corsiva" pitchFamily="66" charset="0"/>
              </a:rPr>
              <a:t>Skeleton</a:t>
            </a:r>
            <a:endParaRPr lang="en-US" sz="4000" b="1" dirty="0">
              <a:effectLst>
                <a:outerShdw blurRad="38100" dist="38100" dir="2700000" algn="tl">
                  <a:srgbClr val="000000">
                    <a:alpha val="43137"/>
                  </a:srgbClr>
                </a:outerShdw>
              </a:effectLst>
              <a:latin typeface="Monotype Corsiva" pitchFamily="66" charset="0"/>
            </a:endParaRPr>
          </a:p>
          <a:p>
            <a:r>
              <a:rPr lang="en-US" sz="4000" b="1" dirty="0">
                <a:effectLst>
                  <a:outerShdw blurRad="38100" dist="38100" dir="2700000" algn="tl">
                    <a:srgbClr val="000000">
                      <a:alpha val="43137"/>
                    </a:srgbClr>
                  </a:outerShdw>
                </a:effectLst>
                <a:latin typeface="Monotype Corsiva" pitchFamily="66" charset="0"/>
              </a:rPr>
              <a:t>Snowboard</a:t>
            </a:r>
          </a:p>
          <a:p>
            <a:r>
              <a:rPr lang="en-US" sz="4000" b="1" dirty="0">
                <a:effectLst>
                  <a:outerShdw blurRad="38100" dist="38100" dir="2700000" algn="tl">
                    <a:srgbClr val="000000">
                      <a:alpha val="43137"/>
                    </a:srgbClr>
                  </a:outerShdw>
                </a:effectLst>
                <a:latin typeface="Monotype Corsiva" pitchFamily="66" charset="0"/>
              </a:rPr>
              <a:t>Figure skating</a:t>
            </a:r>
          </a:p>
          <a:p>
            <a:r>
              <a:rPr lang="en-US" sz="4000" b="1" dirty="0">
                <a:effectLst>
                  <a:outerShdw blurRad="38100" dist="38100" dir="2700000" algn="tl">
                    <a:srgbClr val="000000">
                      <a:alpha val="43137"/>
                    </a:srgbClr>
                  </a:outerShdw>
                </a:effectLst>
                <a:latin typeface="Monotype Corsiva" pitchFamily="66" charset="0"/>
              </a:rPr>
              <a:t>Freestyle</a:t>
            </a:r>
          </a:p>
          <a:p>
            <a:r>
              <a:rPr lang="en-US" sz="4000" b="1" dirty="0">
                <a:effectLst>
                  <a:outerShdw blurRad="38100" dist="38100" dir="2700000" algn="tl">
                    <a:srgbClr val="000000">
                      <a:alpha val="43137"/>
                    </a:srgbClr>
                  </a:outerShdw>
                </a:effectLst>
                <a:latin typeface="Monotype Corsiva" pitchFamily="66" charset="0"/>
              </a:rPr>
              <a:t>Hockey</a:t>
            </a:r>
          </a:p>
          <a:p>
            <a:r>
              <a:rPr lang="en-US" sz="4000" b="1" dirty="0">
                <a:effectLst>
                  <a:outerShdw blurRad="38100" dist="38100" dir="2700000" algn="tl">
                    <a:srgbClr val="000000">
                      <a:alpha val="43137"/>
                    </a:srgbClr>
                  </a:outerShdw>
                </a:effectLst>
                <a:latin typeface="Monotype Corsiva" pitchFamily="66" charset="0"/>
              </a:rPr>
              <a:t>Short track</a:t>
            </a:r>
          </a:p>
        </p:txBody>
      </p:sp>
      <p:pic>
        <p:nvPicPr>
          <p:cNvPr id="4" name="Picture 4" descr="RKxH9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5" y="4185288"/>
            <a:ext cx="3248059" cy="25485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hoto-09-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1946" y="56612"/>
            <a:ext cx="2672248" cy="40123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port_Hokkey_002259_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0348" y="4221088"/>
            <a:ext cx="3349716" cy="2512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5195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772816"/>
            <a:ext cx="8964488" cy="924475"/>
          </a:xfrm>
        </p:spPr>
        <p:txBody>
          <a:bodyPr/>
          <a:lstStyle/>
          <a:p>
            <a:pPr algn="ctr"/>
            <a:r>
              <a:rPr lang="en-US" sz="4000" b="1" dirty="0" err="1">
                <a:effectLst>
                  <a:outerShdw blurRad="38100" dist="38100" dir="2700000" algn="tl">
                    <a:srgbClr val="000000">
                      <a:alpha val="43137"/>
                    </a:srgbClr>
                  </a:outerShdw>
                </a:effectLst>
                <a:latin typeface="Monotype Corsiva" pitchFamily="66" charset="0"/>
              </a:rPr>
              <a:t>Evgeny</a:t>
            </a:r>
            <a:r>
              <a:rPr lang="en-US" sz="4000" b="1" dirty="0">
                <a:effectLst>
                  <a:outerShdw blurRad="38100" dist="38100" dir="2700000" algn="tl">
                    <a:srgbClr val="000000">
                      <a:alpha val="43137"/>
                    </a:srgbClr>
                  </a:outerShdw>
                </a:effectLst>
                <a:latin typeface="Monotype Corsiva" pitchFamily="66" charset="0"/>
              </a:rPr>
              <a:t> </a:t>
            </a:r>
            <a:r>
              <a:rPr lang="en-US" sz="4000" b="1" dirty="0" err="1">
                <a:effectLst>
                  <a:outerShdw blurRad="38100" dist="38100" dir="2700000" algn="tl">
                    <a:srgbClr val="000000">
                      <a:alpha val="43137"/>
                    </a:srgbClr>
                  </a:outerShdw>
                </a:effectLst>
                <a:latin typeface="Monotype Corsiva" pitchFamily="66" charset="0"/>
              </a:rPr>
              <a:t>Plushenko</a:t>
            </a:r>
            <a:r>
              <a:rPr lang="en-US" sz="4000" b="1" dirty="0">
                <a:effectLst>
                  <a:outerShdw blurRad="38100" dist="38100" dir="2700000" algn="tl">
                    <a:srgbClr val="000000">
                      <a:alpha val="43137"/>
                    </a:srgbClr>
                  </a:outerShdw>
                </a:effectLst>
                <a:latin typeface="Monotype Corsiva" pitchFamily="66" charset="0"/>
              </a:rPr>
              <a:t> - the Olympic champion of 2006 and the silver prize-winner 2002 and 2010, the triple world champion, the sevenfold champion of Europe and the tenfold champion of Russia in man's single to driving. The deserved master of sports of Russia</a:t>
            </a:r>
            <a:r>
              <a:rPr lang="en-US" sz="3600" b="1" dirty="0">
                <a:effectLst>
                  <a:outerShdw blurRad="38100" dist="38100" dir="2700000" algn="tl">
                    <a:srgbClr val="000000">
                      <a:alpha val="43137"/>
                    </a:srgbClr>
                  </a:outerShdw>
                </a:effectLst>
                <a:latin typeface="Monotype Corsiva" pitchFamily="66" charset="0"/>
              </a:rPr>
              <a:t>.</a:t>
            </a:r>
            <a:r>
              <a:rPr lang="ru-RU" sz="3600" dirty="0">
                <a:latin typeface="Monotype Corsiva" pitchFamily="66" charset="0"/>
              </a:rPr>
              <a:t/>
            </a:r>
            <a:br>
              <a:rPr lang="ru-RU" sz="3600" dirty="0">
                <a:latin typeface="Monotype Corsiva" pitchFamily="66" charset="0"/>
              </a:rPr>
            </a:br>
            <a:endParaRPr lang="ru-RU" sz="3600" dirty="0">
              <a:latin typeface="Monotype Corsiva" pitchFamily="66"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79" y="3856860"/>
            <a:ext cx="4627935" cy="289941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3856859"/>
            <a:ext cx="4355651" cy="2899414"/>
          </a:xfrm>
          <a:prstGeom prst="rect">
            <a:avLst/>
          </a:prstGeom>
        </p:spPr>
      </p:pic>
    </p:spTree>
    <p:extLst>
      <p:ext uri="{BB962C8B-B14F-4D97-AF65-F5344CB8AC3E}">
        <p14:creationId xmlns:p14="http://schemas.microsoft.com/office/powerpoint/2010/main" val="14813764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3356992"/>
            <a:ext cx="9144000" cy="3312369"/>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buNone/>
            </a:pPr>
            <a:r>
              <a:rPr lang="ru-RU" sz="2800" b="1" cap="all" dirty="0" smtClean="0">
                <a:ln w="0">
                  <a:noFill/>
                </a:ln>
                <a:effectLst>
                  <a:outerShdw blurRad="38100" dist="38100" dir="2700000" algn="tl">
                    <a:srgbClr val="000000">
                      <a:alpha val="43137"/>
                    </a:srgbClr>
                  </a:outerShdw>
                </a:effectLst>
                <a:latin typeface="Times New Roman" pitchFamily="18" charset="0"/>
                <a:cs typeface="Times New Roman" pitchFamily="18" charset="0"/>
              </a:rPr>
              <a:t>    </a:t>
            </a:r>
            <a:r>
              <a:rPr lang="en-US" sz="2800" b="1" cap="all" dirty="0" smtClean="0">
                <a:ln w="0">
                  <a:noFill/>
                </a:ln>
                <a:latin typeface="Times New Roman" pitchFamily="18" charset="0"/>
                <a:cs typeface="Times New Roman" pitchFamily="18" charset="0"/>
              </a:rPr>
              <a:t>Results will be made ​​around 1300 sets of awards. Each medal on the front side will have the image of Olympic rings on the back of the English language will be cast kind of competitive Olympic program, and shows the official logo of "Sochi-2014".</a:t>
            </a:r>
            <a:endParaRPr lang="ru-RU" sz="2800" b="1" cap="all" dirty="0">
              <a:ln w="0">
                <a:noFill/>
              </a:ln>
              <a:latin typeface="Times New Roman" pitchFamily="18" charset="0"/>
              <a:cs typeface="Times New Roman" pitchFamily="18" charset="0"/>
            </a:endParaRPr>
          </a:p>
        </p:txBody>
      </p:sp>
      <p:sp>
        <p:nvSpPr>
          <p:cNvPr id="3" name="Заголовок 2"/>
          <p:cNvSpPr>
            <a:spLocks noGrp="1"/>
          </p:cNvSpPr>
          <p:nvPr>
            <p:ph type="title"/>
          </p:nvPr>
        </p:nvSpPr>
        <p:spPr>
          <a:xfrm>
            <a:off x="27856" y="188640"/>
            <a:ext cx="324036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8800" b="1" dirty="0" smtClean="0">
                <a:ln w="9525">
                  <a:solidFill>
                    <a:schemeClr val="bg2">
                      <a:lumMod val="50000"/>
                    </a:schemeClr>
                  </a:solidFill>
                </a:ln>
                <a:effectLst>
                  <a:outerShdw blurRad="38100" dist="38100" dir="2700000" algn="tl">
                    <a:srgbClr val="000000">
                      <a:alpha val="43137"/>
                    </a:srgbClr>
                  </a:outerShdw>
                </a:effectLst>
                <a:latin typeface="Monotype Corsiva" pitchFamily="66" charset="0"/>
              </a:rPr>
              <a:t>Medals</a:t>
            </a:r>
            <a:endParaRPr lang="ru-RU" sz="8800" b="1" dirty="0">
              <a:ln w="9525">
                <a:solidFill>
                  <a:schemeClr val="bg2">
                    <a:lumMod val="50000"/>
                  </a:schemeClr>
                </a:solidFill>
              </a:ln>
              <a:effectLst>
                <a:outerShdw blurRad="38100" dist="38100" dir="2700000" algn="tl">
                  <a:srgbClr val="000000">
                    <a:alpha val="43137"/>
                  </a:srgbClr>
                </a:outerShdw>
              </a:effectLst>
              <a:latin typeface="Monotype Corsiva" pitchFamily="66" charset="0"/>
            </a:endParaRPr>
          </a:p>
        </p:txBody>
      </p:sp>
      <p:pic>
        <p:nvPicPr>
          <p:cNvPr id="4" name="Рисунок 3" descr="70105.jpeg"/>
          <p:cNvPicPr>
            <a:picLocks noChangeAspect="1"/>
          </p:cNvPicPr>
          <p:nvPr/>
        </p:nvPicPr>
        <p:blipFill>
          <a:blip r:embed="rId2" cstate="print"/>
          <a:stretch>
            <a:fillRect/>
          </a:stretch>
        </p:blipFill>
        <p:spPr>
          <a:xfrm>
            <a:off x="1843369" y="1151714"/>
            <a:ext cx="3596970" cy="2393917"/>
          </a:xfrm>
          <a:prstGeom prst="roundRect">
            <a:avLst>
              <a:gd name="adj" fmla="val 8594"/>
            </a:avLst>
          </a:prstGeom>
          <a:solidFill>
            <a:srgbClr val="FFFFFF">
              <a:shade val="85000"/>
            </a:srgbClr>
          </a:solidFill>
          <a:ln>
            <a:noFill/>
          </a:ln>
          <a:effectLst/>
        </p:spPr>
      </p:pic>
      <p:pic>
        <p:nvPicPr>
          <p:cNvPr id="5" name="Рисунок 4" descr="101559831_c2RlbGFub3VuYXMucnUvdXBsb2Fkcy83LzcvNzc0MTM2OTkyMjk1MS5qcGVnP19faWQ9MzQwMDA.jpg"/>
          <p:cNvPicPr>
            <a:picLocks noChangeAspect="1"/>
          </p:cNvPicPr>
          <p:nvPr/>
        </p:nvPicPr>
        <p:blipFill>
          <a:blip r:embed="rId3" cstate="print"/>
          <a:stretch>
            <a:fillRect/>
          </a:stretch>
        </p:blipFill>
        <p:spPr>
          <a:xfrm>
            <a:off x="5440338" y="0"/>
            <a:ext cx="3672408" cy="23034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21468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Grp="1" noChangeArrowheads="1"/>
          </p:cNvSpPr>
          <p:nvPr>
            <p:ph type="ctrTitle"/>
          </p:nvPr>
        </p:nvSpPr>
        <p:spPr>
          <a:xfrm>
            <a:off x="468313" y="692150"/>
            <a:ext cx="7632700" cy="5545138"/>
          </a:xfrm>
        </p:spPr>
        <p:txBody>
          <a:bodyPr/>
          <a:lstStyle/>
          <a:p>
            <a:r>
              <a:rPr lang="ru-RU" sz="1400" b="1" i="1">
                <a:solidFill>
                  <a:srgbClr val="990099"/>
                </a:solidFill>
              </a:rPr>
              <a:t/>
            </a:r>
            <a:br>
              <a:rPr lang="ru-RU" sz="1400" b="1" i="1">
                <a:solidFill>
                  <a:srgbClr val="990099"/>
                </a:solidFill>
              </a:rPr>
            </a:br>
            <a:r>
              <a:rPr lang="ru-RU" sz="1400" b="1" i="1">
                <a:solidFill>
                  <a:srgbClr val="990099"/>
                </a:solidFill>
              </a:rPr>
              <a:t/>
            </a:r>
            <a:br>
              <a:rPr lang="ru-RU" sz="1400" b="1" i="1">
                <a:solidFill>
                  <a:srgbClr val="990099"/>
                </a:solidFill>
              </a:rPr>
            </a:br>
            <a:r>
              <a:rPr lang="ru-RU" sz="1400" b="1" i="1">
                <a:solidFill>
                  <a:srgbClr val="990099"/>
                </a:solidFill>
              </a:rPr>
              <a:t/>
            </a:r>
            <a:br>
              <a:rPr lang="ru-RU" sz="1400" b="1" i="1">
                <a:solidFill>
                  <a:srgbClr val="990099"/>
                </a:solidFill>
              </a:rPr>
            </a:br>
            <a:r>
              <a:rPr lang="ru-RU" sz="1400" b="1" i="1">
                <a:solidFill>
                  <a:srgbClr val="990099"/>
                </a:solidFill>
              </a:rPr>
              <a:t/>
            </a:r>
            <a:br>
              <a:rPr lang="ru-RU" sz="1400" b="1" i="1">
                <a:solidFill>
                  <a:srgbClr val="990099"/>
                </a:solidFill>
              </a:rPr>
            </a:br>
            <a:r>
              <a:rPr lang="ru-RU" sz="1400" b="1" i="1">
                <a:solidFill>
                  <a:srgbClr val="990099"/>
                </a:solidFill>
              </a:rPr>
              <a:t/>
            </a:r>
            <a:br>
              <a:rPr lang="ru-RU" sz="1400" b="1" i="1">
                <a:solidFill>
                  <a:srgbClr val="990099"/>
                </a:solidFill>
              </a:rPr>
            </a:br>
            <a:r>
              <a:rPr lang="ru-RU" sz="1400" b="1" i="1">
                <a:solidFill>
                  <a:srgbClr val="990099"/>
                </a:solidFill>
              </a:rPr>
              <a:t/>
            </a:r>
            <a:br>
              <a:rPr lang="ru-RU" sz="1400" b="1" i="1">
                <a:solidFill>
                  <a:srgbClr val="990099"/>
                </a:solidFill>
              </a:rPr>
            </a:br>
            <a:r>
              <a:rPr lang="ru-RU" sz="1400" b="1" i="1">
                <a:solidFill>
                  <a:srgbClr val="990099"/>
                </a:solidFill>
              </a:rPr>
              <a:t/>
            </a:r>
            <a:br>
              <a:rPr lang="ru-RU" sz="1400" b="1" i="1">
                <a:solidFill>
                  <a:srgbClr val="990099"/>
                </a:solidFill>
              </a:rPr>
            </a:br>
            <a:r>
              <a:rPr lang="ru-RU" sz="1400" b="1" i="1">
                <a:solidFill>
                  <a:srgbClr val="990099"/>
                </a:solidFill>
              </a:rPr>
              <a:t/>
            </a:r>
            <a:br>
              <a:rPr lang="ru-RU" sz="1400" b="1" i="1">
                <a:solidFill>
                  <a:srgbClr val="990099"/>
                </a:solidFill>
              </a:rPr>
            </a:br>
            <a:r>
              <a:rPr lang="ru-RU" sz="1400" b="1" i="1">
                <a:solidFill>
                  <a:srgbClr val="990099"/>
                </a:solidFill>
              </a:rPr>
              <a:t/>
            </a:r>
            <a:br>
              <a:rPr lang="ru-RU" sz="1400" b="1" i="1">
                <a:solidFill>
                  <a:srgbClr val="990099"/>
                </a:solidFill>
              </a:rPr>
            </a:br>
            <a:r>
              <a:rPr lang="ru-RU" sz="1400" b="1" i="1">
                <a:solidFill>
                  <a:srgbClr val="990099"/>
                </a:solidFill>
              </a:rPr>
              <a:t/>
            </a:r>
            <a:br>
              <a:rPr lang="ru-RU" sz="1400" b="1" i="1">
                <a:solidFill>
                  <a:srgbClr val="990099"/>
                </a:solidFill>
              </a:rPr>
            </a:br>
            <a:r>
              <a:rPr lang="ru-RU" sz="1400" b="1" i="1">
                <a:solidFill>
                  <a:srgbClr val="990099"/>
                </a:solidFill>
              </a:rPr>
              <a:t/>
            </a:r>
            <a:br>
              <a:rPr lang="ru-RU" sz="1400" b="1" i="1">
                <a:solidFill>
                  <a:srgbClr val="990099"/>
                </a:solidFill>
              </a:rPr>
            </a:br>
            <a:r>
              <a:rPr lang="ru-RU" sz="1400" b="1" i="1">
                <a:solidFill>
                  <a:srgbClr val="990099"/>
                </a:solidFill>
              </a:rPr>
              <a:t/>
            </a:r>
            <a:br>
              <a:rPr lang="ru-RU" sz="1400" b="1" i="1">
                <a:solidFill>
                  <a:srgbClr val="990099"/>
                </a:solidFill>
              </a:rPr>
            </a:br>
            <a:r>
              <a:rPr lang="ru-RU" sz="1400" b="1" i="1">
                <a:solidFill>
                  <a:srgbClr val="990099"/>
                </a:solidFill>
              </a:rPr>
              <a:t/>
            </a:r>
            <a:br>
              <a:rPr lang="ru-RU" sz="1400" b="1" i="1">
                <a:solidFill>
                  <a:srgbClr val="990099"/>
                </a:solidFill>
              </a:rPr>
            </a:br>
            <a:r>
              <a:rPr lang="ru-RU" sz="1400" b="1" i="1">
                <a:solidFill>
                  <a:srgbClr val="990099"/>
                </a:solidFill>
              </a:rPr>
              <a:t/>
            </a:r>
            <a:br>
              <a:rPr lang="ru-RU" sz="1400" b="1" i="1">
                <a:solidFill>
                  <a:srgbClr val="990099"/>
                </a:solidFill>
              </a:rPr>
            </a:br>
            <a:r>
              <a:rPr lang="ru-RU" sz="1400" b="1" i="1">
                <a:solidFill>
                  <a:srgbClr val="990099"/>
                </a:solidFill>
              </a:rPr>
              <a:t/>
            </a:r>
            <a:br>
              <a:rPr lang="ru-RU" sz="1400" b="1" i="1">
                <a:solidFill>
                  <a:srgbClr val="990099"/>
                </a:solidFill>
              </a:rPr>
            </a:br>
            <a:r>
              <a:rPr lang="ru-RU" sz="1400" b="1" i="1">
                <a:solidFill>
                  <a:srgbClr val="990099"/>
                </a:solidFill>
              </a:rPr>
              <a:t/>
            </a:r>
            <a:br>
              <a:rPr lang="ru-RU" sz="1400" b="1" i="1">
                <a:solidFill>
                  <a:srgbClr val="990099"/>
                </a:solidFill>
              </a:rPr>
            </a:br>
            <a:r>
              <a:rPr lang="ru-RU" sz="1400" b="1" i="1">
                <a:solidFill>
                  <a:srgbClr val="990099"/>
                </a:solidFill>
              </a:rPr>
              <a:t/>
            </a:r>
            <a:br>
              <a:rPr lang="ru-RU" sz="1400" b="1" i="1">
                <a:solidFill>
                  <a:srgbClr val="990099"/>
                </a:solidFill>
              </a:rPr>
            </a:br>
            <a:r>
              <a:rPr lang="ru-RU" sz="1400" b="1" i="1">
                <a:solidFill>
                  <a:srgbClr val="990099"/>
                </a:solidFill>
              </a:rPr>
              <a:t/>
            </a:r>
            <a:br>
              <a:rPr lang="ru-RU" sz="1400" b="1" i="1">
                <a:solidFill>
                  <a:srgbClr val="990099"/>
                </a:solidFill>
              </a:rPr>
            </a:br>
            <a:r>
              <a:rPr lang="ru-RU" sz="1400" b="1" i="1">
                <a:solidFill>
                  <a:srgbClr val="990099"/>
                </a:solidFill>
              </a:rPr>
              <a:t/>
            </a:r>
            <a:br>
              <a:rPr lang="ru-RU" sz="1400" b="1" i="1">
                <a:solidFill>
                  <a:srgbClr val="990099"/>
                </a:solidFill>
              </a:rPr>
            </a:br>
            <a:r>
              <a:rPr lang="ru-RU" sz="1400" b="1" i="1">
                <a:solidFill>
                  <a:srgbClr val="990099"/>
                </a:solidFill>
              </a:rPr>
              <a:t/>
            </a:r>
            <a:br>
              <a:rPr lang="ru-RU" sz="1400" b="1" i="1">
                <a:solidFill>
                  <a:srgbClr val="990099"/>
                </a:solidFill>
              </a:rPr>
            </a:br>
            <a:r>
              <a:rPr lang="ru-RU" sz="1400" b="1" i="1">
                <a:solidFill>
                  <a:srgbClr val="990099"/>
                </a:solidFill>
              </a:rPr>
              <a:t/>
            </a:r>
            <a:br>
              <a:rPr lang="ru-RU" sz="1400" b="1" i="1">
                <a:solidFill>
                  <a:srgbClr val="990099"/>
                </a:solidFill>
              </a:rPr>
            </a:br>
            <a:r>
              <a:rPr lang="ru-RU" sz="1400" b="1" i="1">
                <a:solidFill>
                  <a:srgbClr val="990099"/>
                </a:solidFill>
              </a:rPr>
              <a:t/>
            </a:r>
            <a:br>
              <a:rPr lang="ru-RU" sz="1400" b="1" i="1">
                <a:solidFill>
                  <a:srgbClr val="990099"/>
                </a:solidFill>
              </a:rPr>
            </a:br>
            <a:r>
              <a:rPr lang="ru-RU" sz="1400" b="1" i="1">
                <a:solidFill>
                  <a:srgbClr val="990099"/>
                </a:solidFill>
              </a:rPr>
              <a:t/>
            </a:r>
            <a:br>
              <a:rPr lang="ru-RU" sz="1400" b="1" i="1">
                <a:solidFill>
                  <a:srgbClr val="990099"/>
                </a:solidFill>
              </a:rPr>
            </a:br>
            <a:r>
              <a:rPr lang="ru-RU" sz="1400" b="1" i="1">
                <a:solidFill>
                  <a:srgbClr val="990099"/>
                </a:solidFill>
              </a:rPr>
              <a:t/>
            </a:r>
            <a:br>
              <a:rPr lang="ru-RU" sz="1400" b="1" i="1">
                <a:solidFill>
                  <a:srgbClr val="990099"/>
                </a:solidFill>
              </a:rPr>
            </a:br>
            <a:r>
              <a:rPr lang="ru-RU" sz="1400" b="1" i="1">
                <a:solidFill>
                  <a:srgbClr val="990099"/>
                </a:solidFill>
              </a:rPr>
              <a:t/>
            </a:r>
            <a:br>
              <a:rPr lang="ru-RU" sz="1400" b="1" i="1">
                <a:solidFill>
                  <a:srgbClr val="990099"/>
                </a:solidFill>
              </a:rPr>
            </a:br>
            <a:r>
              <a:rPr lang="ru-RU" sz="1400" b="1" i="1">
                <a:solidFill>
                  <a:srgbClr val="990099"/>
                </a:solidFill>
              </a:rPr>
              <a:t/>
            </a:r>
            <a:br>
              <a:rPr lang="ru-RU" sz="1400" b="1" i="1">
                <a:solidFill>
                  <a:srgbClr val="990099"/>
                </a:solidFill>
              </a:rPr>
            </a:br>
            <a:r>
              <a:rPr lang="ru-RU" sz="1400" b="1" i="1">
                <a:solidFill>
                  <a:srgbClr val="990099"/>
                </a:solidFill>
              </a:rPr>
              <a:t/>
            </a:r>
            <a:br>
              <a:rPr lang="ru-RU" sz="1400" b="1" i="1">
                <a:solidFill>
                  <a:srgbClr val="990099"/>
                </a:solidFill>
              </a:rPr>
            </a:br>
            <a:endParaRPr lang="ru-RU" sz="4000"/>
          </a:p>
        </p:txBody>
      </p:sp>
      <p:sp>
        <p:nvSpPr>
          <p:cNvPr id="15374" name="Rectangle 14"/>
          <p:cNvSpPr>
            <a:spLocks noGrp="1" noChangeArrowheads="1"/>
          </p:cNvSpPr>
          <p:nvPr>
            <p:ph type="subTitle" idx="1"/>
          </p:nvPr>
        </p:nvSpPr>
        <p:spPr>
          <a:xfrm>
            <a:off x="899592" y="4437112"/>
            <a:ext cx="7560840" cy="861420"/>
          </a:xfrm>
        </p:spPr>
        <p:txBody>
          <a:bodyPr>
            <a:noAutofit/>
          </a:bodyPr>
          <a:lstStyle/>
          <a:p>
            <a:pPr algn="ctr">
              <a:lnSpc>
                <a:spcPct val="80000"/>
              </a:lnSpc>
            </a:pPr>
            <a:r>
              <a:rPr lang="ru-RU" sz="4400" b="1" dirty="0" err="1">
                <a:solidFill>
                  <a:schemeClr val="tx1"/>
                </a:solidFill>
                <a:effectLst>
                  <a:outerShdw blurRad="38100" dist="38100" dir="2700000" algn="tl">
                    <a:srgbClr val="000000">
                      <a:alpha val="43137"/>
                    </a:srgbClr>
                  </a:outerShdw>
                </a:effectLst>
                <a:latin typeface="Monotype Corsiva" pitchFamily="66" charset="0"/>
              </a:rPr>
              <a:t>In</a:t>
            </a:r>
            <a:r>
              <a:rPr lang="ru-RU" sz="4400" b="1" dirty="0">
                <a:solidFill>
                  <a:schemeClr val="tx1"/>
                </a:solidFill>
                <a:effectLst>
                  <a:outerShdw blurRad="38100" dist="38100" dir="2700000" algn="tl">
                    <a:srgbClr val="000000">
                      <a:alpha val="43137"/>
                    </a:srgbClr>
                  </a:outerShdw>
                </a:effectLst>
                <a:latin typeface="Monotype Corsiva" pitchFamily="66" charset="0"/>
              </a:rPr>
              <a:t> </a:t>
            </a:r>
            <a:r>
              <a:rPr lang="ru-RU" sz="4400" b="1" dirty="0" err="1">
                <a:solidFill>
                  <a:schemeClr val="tx1"/>
                </a:solidFill>
                <a:effectLst>
                  <a:outerShdw blurRad="38100" dist="38100" dir="2700000" algn="tl">
                    <a:srgbClr val="000000">
                      <a:alpha val="43137"/>
                    </a:srgbClr>
                  </a:outerShdw>
                </a:effectLst>
                <a:latin typeface="Monotype Corsiva" pitchFamily="66" charset="0"/>
              </a:rPr>
              <a:t>the</a:t>
            </a:r>
            <a:r>
              <a:rPr lang="ru-RU" sz="4400" b="1" dirty="0">
                <a:solidFill>
                  <a:schemeClr val="tx1"/>
                </a:solidFill>
                <a:effectLst>
                  <a:outerShdw blurRad="38100" dist="38100" dir="2700000" algn="tl">
                    <a:srgbClr val="000000">
                      <a:alpha val="43137"/>
                    </a:srgbClr>
                  </a:outerShdw>
                </a:effectLst>
                <a:latin typeface="Monotype Corsiva" pitchFamily="66" charset="0"/>
              </a:rPr>
              <a:t> </a:t>
            </a:r>
            <a:r>
              <a:rPr lang="ru-RU" sz="4400" b="1" dirty="0" err="1">
                <a:solidFill>
                  <a:schemeClr val="tx1"/>
                </a:solidFill>
                <a:effectLst>
                  <a:outerShdw blurRad="38100" dist="38100" dir="2700000" algn="tl">
                    <a:srgbClr val="000000">
                      <a:alpha val="43137"/>
                    </a:srgbClr>
                  </a:outerShdw>
                </a:effectLst>
                <a:latin typeface="Monotype Corsiva" pitchFamily="66" charset="0"/>
              </a:rPr>
              <a:t>Winter</a:t>
            </a:r>
            <a:r>
              <a:rPr lang="ru-RU" sz="4400" b="1" dirty="0">
                <a:solidFill>
                  <a:schemeClr val="tx1"/>
                </a:solidFill>
                <a:effectLst>
                  <a:outerShdw blurRad="38100" dist="38100" dir="2700000" algn="tl">
                    <a:srgbClr val="000000">
                      <a:alpha val="43137"/>
                    </a:srgbClr>
                  </a:outerShdw>
                </a:effectLst>
                <a:latin typeface="Monotype Corsiva" pitchFamily="66" charset="0"/>
              </a:rPr>
              <a:t> </a:t>
            </a:r>
            <a:r>
              <a:rPr lang="ru-RU" sz="4400" b="1" dirty="0" err="1">
                <a:solidFill>
                  <a:schemeClr val="tx1"/>
                </a:solidFill>
                <a:effectLst>
                  <a:outerShdw blurRad="38100" dist="38100" dir="2700000" algn="tl">
                    <a:srgbClr val="000000">
                      <a:alpha val="43137"/>
                    </a:srgbClr>
                  </a:outerShdw>
                </a:effectLst>
                <a:latin typeface="Monotype Corsiva" pitchFamily="66" charset="0"/>
              </a:rPr>
              <a:t>Olympics</a:t>
            </a:r>
            <a:r>
              <a:rPr lang="ru-RU" sz="4400" b="1" dirty="0">
                <a:solidFill>
                  <a:schemeClr val="tx1"/>
                </a:solidFill>
                <a:effectLst>
                  <a:outerShdw blurRad="38100" dist="38100" dir="2700000" algn="tl">
                    <a:srgbClr val="000000">
                      <a:alpha val="43137"/>
                    </a:srgbClr>
                  </a:outerShdw>
                </a:effectLst>
                <a:latin typeface="Monotype Corsiva" pitchFamily="66" charset="0"/>
              </a:rPr>
              <a:t> </a:t>
            </a:r>
            <a:r>
              <a:rPr lang="ru-RU" sz="4400" b="1" dirty="0" err="1">
                <a:solidFill>
                  <a:schemeClr val="tx1"/>
                </a:solidFill>
                <a:effectLst>
                  <a:outerShdw blurRad="38100" dist="38100" dir="2700000" algn="tl">
                    <a:srgbClr val="000000">
                      <a:alpha val="43137"/>
                    </a:srgbClr>
                  </a:outerShdw>
                </a:effectLst>
                <a:latin typeface="Monotype Corsiva" pitchFamily="66" charset="0"/>
              </a:rPr>
              <a:t>three</a:t>
            </a:r>
            <a:r>
              <a:rPr lang="ru-RU" sz="4400" b="1" dirty="0">
                <a:solidFill>
                  <a:schemeClr val="tx1"/>
                </a:solidFill>
                <a:effectLst>
                  <a:outerShdw blurRad="38100" dist="38100" dir="2700000" algn="tl">
                    <a:srgbClr val="000000">
                      <a:alpha val="43137"/>
                    </a:srgbClr>
                  </a:outerShdw>
                </a:effectLst>
                <a:latin typeface="Monotype Corsiva" pitchFamily="66" charset="0"/>
              </a:rPr>
              <a:t> </a:t>
            </a:r>
            <a:r>
              <a:rPr lang="ru-RU" sz="4400" b="1" dirty="0" err="1">
                <a:solidFill>
                  <a:schemeClr val="tx1"/>
                </a:solidFill>
                <a:effectLst>
                  <a:outerShdw blurRad="38100" dist="38100" dir="2700000" algn="tl">
                    <a:srgbClr val="000000">
                      <a:alpha val="43137"/>
                    </a:srgbClr>
                  </a:outerShdw>
                </a:effectLst>
                <a:latin typeface="Monotype Corsiva" pitchFamily="66" charset="0"/>
              </a:rPr>
              <a:t>characters</a:t>
            </a:r>
            <a:r>
              <a:rPr lang="ru-RU" sz="4400" b="1" dirty="0">
                <a:solidFill>
                  <a:schemeClr val="tx1"/>
                </a:solidFill>
                <a:effectLst>
                  <a:outerShdw blurRad="38100" dist="38100" dir="2700000" algn="tl">
                    <a:srgbClr val="000000">
                      <a:alpha val="43137"/>
                    </a:srgbClr>
                  </a:outerShdw>
                </a:effectLst>
                <a:latin typeface="Monotype Corsiva" pitchFamily="66" charset="0"/>
              </a:rPr>
              <a:t>, </a:t>
            </a:r>
            <a:r>
              <a:rPr lang="ru-RU" sz="4400" b="1" dirty="0" err="1">
                <a:solidFill>
                  <a:schemeClr val="tx1"/>
                </a:solidFill>
                <a:effectLst>
                  <a:outerShdw blurRad="38100" dist="38100" dir="2700000" algn="tl">
                    <a:srgbClr val="000000">
                      <a:alpha val="43137"/>
                    </a:srgbClr>
                  </a:outerShdw>
                </a:effectLst>
                <a:latin typeface="Monotype Corsiva" pitchFamily="66" charset="0"/>
              </a:rPr>
              <a:t>Polar</a:t>
            </a:r>
            <a:r>
              <a:rPr lang="ru-RU" sz="4400" b="1" dirty="0">
                <a:solidFill>
                  <a:schemeClr val="tx1"/>
                </a:solidFill>
                <a:effectLst>
                  <a:outerShdw blurRad="38100" dist="38100" dir="2700000" algn="tl">
                    <a:srgbClr val="000000">
                      <a:alpha val="43137"/>
                    </a:srgbClr>
                  </a:outerShdw>
                </a:effectLst>
                <a:latin typeface="Monotype Corsiva" pitchFamily="66" charset="0"/>
              </a:rPr>
              <a:t> </a:t>
            </a:r>
            <a:r>
              <a:rPr lang="ru-RU" sz="4400" b="1" dirty="0" err="1">
                <a:solidFill>
                  <a:schemeClr val="tx1"/>
                </a:solidFill>
                <a:effectLst>
                  <a:outerShdw blurRad="38100" dist="38100" dir="2700000" algn="tl">
                    <a:srgbClr val="000000">
                      <a:alpha val="43137"/>
                    </a:srgbClr>
                  </a:outerShdw>
                </a:effectLst>
                <a:latin typeface="Monotype Corsiva" pitchFamily="66" charset="0"/>
              </a:rPr>
              <a:t>Bear</a:t>
            </a:r>
            <a:r>
              <a:rPr lang="ru-RU" sz="4400" b="1" dirty="0">
                <a:solidFill>
                  <a:schemeClr val="tx1"/>
                </a:solidFill>
                <a:effectLst>
                  <a:outerShdw blurRad="38100" dist="38100" dir="2700000" algn="tl">
                    <a:srgbClr val="000000">
                      <a:alpha val="43137"/>
                    </a:srgbClr>
                  </a:outerShdw>
                </a:effectLst>
                <a:latin typeface="Monotype Corsiva" pitchFamily="66" charset="0"/>
              </a:rPr>
              <a:t>, </a:t>
            </a:r>
            <a:r>
              <a:rPr lang="ru-RU" sz="4400" b="1" dirty="0" err="1">
                <a:solidFill>
                  <a:schemeClr val="tx1"/>
                </a:solidFill>
                <a:effectLst>
                  <a:outerShdw blurRad="38100" dist="38100" dir="2700000" algn="tl">
                    <a:srgbClr val="000000">
                      <a:alpha val="43137"/>
                    </a:srgbClr>
                  </a:outerShdw>
                </a:effectLst>
                <a:latin typeface="Monotype Corsiva" pitchFamily="66" charset="0"/>
              </a:rPr>
              <a:t>Leopard</a:t>
            </a:r>
            <a:r>
              <a:rPr lang="ru-RU" sz="4400" b="1" dirty="0">
                <a:solidFill>
                  <a:schemeClr val="tx1"/>
                </a:solidFill>
                <a:effectLst>
                  <a:outerShdw blurRad="38100" dist="38100" dir="2700000" algn="tl">
                    <a:srgbClr val="000000">
                      <a:alpha val="43137"/>
                    </a:srgbClr>
                  </a:outerShdw>
                </a:effectLst>
                <a:latin typeface="Monotype Corsiva" pitchFamily="66" charset="0"/>
              </a:rPr>
              <a:t> </a:t>
            </a:r>
            <a:r>
              <a:rPr lang="ru-RU" sz="4400" b="1" dirty="0" err="1">
                <a:solidFill>
                  <a:schemeClr val="tx1"/>
                </a:solidFill>
                <a:effectLst>
                  <a:outerShdw blurRad="38100" dist="38100" dir="2700000" algn="tl">
                    <a:srgbClr val="000000">
                      <a:alpha val="43137"/>
                    </a:srgbClr>
                  </a:outerShdw>
                </a:effectLst>
                <a:latin typeface="Monotype Corsiva" pitchFamily="66" charset="0"/>
              </a:rPr>
              <a:t>and</a:t>
            </a:r>
            <a:r>
              <a:rPr lang="ru-RU" sz="4400" b="1" dirty="0">
                <a:solidFill>
                  <a:schemeClr val="tx1"/>
                </a:solidFill>
                <a:effectLst>
                  <a:outerShdw blurRad="38100" dist="38100" dir="2700000" algn="tl">
                    <a:srgbClr val="000000">
                      <a:alpha val="43137"/>
                    </a:srgbClr>
                  </a:outerShdw>
                </a:effectLst>
                <a:latin typeface="Monotype Corsiva" pitchFamily="66" charset="0"/>
              </a:rPr>
              <a:t> </a:t>
            </a:r>
            <a:r>
              <a:rPr lang="ru-RU" sz="4400" b="1" dirty="0" err="1">
                <a:solidFill>
                  <a:schemeClr val="tx1"/>
                </a:solidFill>
                <a:effectLst>
                  <a:outerShdw blurRad="38100" dist="38100" dir="2700000" algn="tl">
                    <a:srgbClr val="000000">
                      <a:alpha val="43137"/>
                    </a:srgbClr>
                  </a:outerShdw>
                </a:effectLst>
                <a:latin typeface="Monotype Corsiva" pitchFamily="66" charset="0"/>
              </a:rPr>
              <a:t>White</a:t>
            </a:r>
            <a:r>
              <a:rPr lang="ru-RU" sz="4400" b="1" dirty="0">
                <a:solidFill>
                  <a:schemeClr val="tx1"/>
                </a:solidFill>
                <a:effectLst>
                  <a:outerShdw blurRad="38100" dist="38100" dir="2700000" algn="tl">
                    <a:srgbClr val="000000">
                      <a:alpha val="43137"/>
                    </a:srgbClr>
                  </a:outerShdw>
                </a:effectLst>
                <a:latin typeface="Monotype Corsiva" pitchFamily="66" charset="0"/>
              </a:rPr>
              <a:t> </a:t>
            </a:r>
            <a:r>
              <a:rPr lang="ru-RU" sz="4400" b="1" dirty="0" err="1">
                <a:solidFill>
                  <a:schemeClr val="tx1"/>
                </a:solidFill>
                <a:effectLst>
                  <a:outerShdw blurRad="38100" dist="38100" dir="2700000" algn="tl">
                    <a:srgbClr val="000000">
                      <a:alpha val="43137"/>
                    </a:srgbClr>
                  </a:outerShdw>
                </a:effectLst>
                <a:latin typeface="Monotype Corsiva" pitchFamily="66" charset="0"/>
              </a:rPr>
              <a:t>Bunny</a:t>
            </a:r>
            <a:r>
              <a:rPr lang="ru-RU" sz="4400" b="1" dirty="0">
                <a:solidFill>
                  <a:schemeClr val="tx1"/>
                </a:solidFill>
                <a:effectLst>
                  <a:outerShdw blurRad="38100" dist="38100" dir="2700000" algn="tl">
                    <a:srgbClr val="000000">
                      <a:alpha val="43137"/>
                    </a:srgbClr>
                  </a:outerShdw>
                </a:effectLst>
                <a:latin typeface="Monotype Corsiva" pitchFamily="66" charset="0"/>
              </a:rPr>
              <a:t>. </a:t>
            </a:r>
          </a:p>
        </p:txBody>
      </p:sp>
      <p:pic>
        <p:nvPicPr>
          <p:cNvPr id="5" name="Рисунок 4" descr="Simvoli_2014.jpg"/>
          <p:cNvPicPr>
            <a:picLocks noChangeAspect="1"/>
          </p:cNvPicPr>
          <p:nvPr/>
        </p:nvPicPr>
        <p:blipFill>
          <a:blip r:embed="rId2"/>
          <a:stretch>
            <a:fillRect/>
          </a:stretch>
        </p:blipFill>
        <p:spPr>
          <a:xfrm>
            <a:off x="3176683" y="188640"/>
            <a:ext cx="5908004" cy="4032447"/>
          </a:xfrm>
          <a:prstGeom prst="rect">
            <a:avLst/>
          </a:prstGeom>
        </p:spPr>
      </p:pic>
      <p:sp>
        <p:nvSpPr>
          <p:cNvPr id="2" name="TextBox 1"/>
          <p:cNvSpPr txBox="1"/>
          <p:nvPr/>
        </p:nvSpPr>
        <p:spPr>
          <a:xfrm>
            <a:off x="395536" y="1370385"/>
            <a:ext cx="3384376" cy="923330"/>
          </a:xfrm>
          <a:prstGeom prst="rect">
            <a:avLst/>
          </a:prstGeom>
          <a:noFill/>
        </p:spPr>
        <p:txBody>
          <a:bodyPr wrap="square" rtlCol="0">
            <a:spAutoFit/>
          </a:bodyPr>
          <a:lstStyle/>
          <a:p>
            <a:r>
              <a:rPr lang="en-US" sz="5400" b="1" dirty="0" smtClean="0">
                <a:effectLst>
                  <a:outerShdw blurRad="38100" dist="38100" dir="2700000" algn="tl">
                    <a:srgbClr val="000000">
                      <a:alpha val="43137"/>
                    </a:srgbClr>
                  </a:outerShdw>
                </a:effectLst>
                <a:latin typeface="Monotype Corsiva" pitchFamily="66" charset="0"/>
              </a:rPr>
              <a:t>Talismans</a:t>
            </a:r>
            <a:endParaRPr lang="ru-RU" sz="5400" b="1" dirty="0">
              <a:effectLst>
                <a:outerShdw blurRad="38100" dist="38100" dir="2700000" algn="tl">
                  <a:srgbClr val="000000">
                    <a:alpha val="43137"/>
                  </a:srgbClr>
                </a:outerShdw>
              </a:effectLst>
              <a:latin typeface="Monotype Corsiva" pitchFamily="66" charset="0"/>
            </a:endParaRPr>
          </a:p>
        </p:txBody>
      </p:sp>
    </p:spTree>
    <p:extLst>
      <p:ext uri="{BB962C8B-B14F-4D97-AF65-F5344CB8AC3E}">
        <p14:creationId xmlns:p14="http://schemas.microsoft.com/office/powerpoint/2010/main" val="5362988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67544" y="620688"/>
            <a:ext cx="8229600" cy="1143000"/>
          </a:xfrm>
        </p:spPr>
        <p:txBody>
          <a:bodyPr/>
          <a:lstStyle/>
          <a:p>
            <a:pPr algn="ctr"/>
            <a:r>
              <a:rPr lang="ru-RU" sz="4400" b="1" i="1" dirty="0" err="1">
                <a:effectLst>
                  <a:outerShdw blurRad="38100" dist="38100" dir="2700000" algn="tl">
                    <a:srgbClr val="000000">
                      <a:alpha val="43137"/>
                    </a:srgbClr>
                  </a:outerShdw>
                </a:effectLst>
                <a:latin typeface="Monotype Corsiva" pitchFamily="66" charset="0"/>
              </a:rPr>
              <a:t>Arrow-white</a:t>
            </a:r>
            <a:r>
              <a:rPr lang="ru-RU" sz="4400" b="1" i="1" dirty="0">
                <a:effectLst>
                  <a:outerShdw blurRad="38100" dist="38100" dir="2700000" algn="tl">
                    <a:srgbClr val="000000">
                      <a:alpha val="43137"/>
                    </a:srgbClr>
                  </a:outerShdw>
                </a:effectLst>
                <a:latin typeface="Monotype Corsiva" pitchFamily="66" charset="0"/>
              </a:rPr>
              <a:t> </a:t>
            </a:r>
            <a:r>
              <a:rPr lang="ru-RU" sz="4400" b="1" i="1" dirty="0" err="1">
                <a:effectLst>
                  <a:outerShdw blurRad="38100" dist="38100" dir="2700000" algn="tl">
                    <a:srgbClr val="000000">
                      <a:alpha val="43137"/>
                    </a:srgbClr>
                  </a:outerShdw>
                </a:effectLst>
                <a:latin typeface="Monotype Corsiva" pitchFamily="66" charset="0"/>
              </a:rPr>
              <a:t>bunny</a:t>
            </a:r>
            <a:r>
              <a:rPr lang="ru-RU" sz="4400" b="1" i="1" dirty="0">
                <a:effectLst>
                  <a:outerShdw blurRad="38100" dist="38100" dir="2700000" algn="tl">
                    <a:srgbClr val="000000">
                      <a:alpha val="43137"/>
                    </a:srgbClr>
                  </a:outerShdw>
                </a:effectLst>
                <a:latin typeface="Monotype Corsiva" pitchFamily="66" charset="0"/>
              </a:rPr>
              <a:t>. </a:t>
            </a:r>
            <a:r>
              <a:rPr lang="ru-RU" sz="4400" b="1" i="1" dirty="0" err="1">
                <a:effectLst>
                  <a:outerShdw blurRad="38100" dist="38100" dir="2700000" algn="tl">
                    <a:srgbClr val="000000">
                      <a:alpha val="43137"/>
                    </a:srgbClr>
                  </a:outerShdw>
                </a:effectLst>
                <a:latin typeface="Monotype Corsiva" pitchFamily="66" charset="0"/>
              </a:rPr>
              <a:t>Active</a:t>
            </a:r>
            <a:r>
              <a:rPr lang="ru-RU" sz="4400" b="1" i="1" dirty="0">
                <a:effectLst>
                  <a:outerShdw blurRad="38100" dist="38100" dir="2700000" algn="tl">
                    <a:srgbClr val="000000">
                      <a:alpha val="43137"/>
                    </a:srgbClr>
                  </a:outerShdw>
                </a:effectLst>
                <a:latin typeface="Monotype Corsiva" pitchFamily="66" charset="0"/>
              </a:rPr>
              <a:t> </a:t>
            </a:r>
            <a:r>
              <a:rPr lang="ru-RU" sz="4400" b="1" i="1" dirty="0" err="1">
                <a:effectLst>
                  <a:outerShdw blurRad="38100" dist="38100" dir="2700000" algn="tl">
                    <a:srgbClr val="000000">
                      <a:alpha val="43137"/>
                    </a:srgbClr>
                  </a:outerShdw>
                </a:effectLst>
                <a:latin typeface="Monotype Corsiva" pitchFamily="66" charset="0"/>
              </a:rPr>
              <a:t>Bunny</a:t>
            </a:r>
            <a:r>
              <a:rPr lang="ru-RU" sz="4400" b="1" i="1" dirty="0">
                <a:effectLst>
                  <a:outerShdw blurRad="38100" dist="38100" dir="2700000" algn="tl">
                    <a:srgbClr val="000000">
                      <a:alpha val="43137"/>
                    </a:srgbClr>
                  </a:outerShdw>
                </a:effectLst>
                <a:latin typeface="Monotype Corsiva" pitchFamily="66" charset="0"/>
              </a:rPr>
              <a:t> </a:t>
            </a:r>
            <a:r>
              <a:rPr lang="ru-RU" sz="4400" b="1" i="1" dirty="0" err="1">
                <a:effectLst>
                  <a:outerShdw blurRad="38100" dist="38100" dir="2700000" algn="tl">
                    <a:srgbClr val="000000">
                      <a:alpha val="43137"/>
                    </a:srgbClr>
                  </a:outerShdw>
                </a:effectLst>
                <a:latin typeface="Monotype Corsiva" pitchFamily="66" charset="0"/>
              </a:rPr>
              <a:t>manages</a:t>
            </a:r>
            <a:r>
              <a:rPr lang="ru-RU" sz="4400" b="1" i="1" dirty="0">
                <a:effectLst>
                  <a:outerShdw blurRad="38100" dist="38100" dir="2700000" algn="tl">
                    <a:srgbClr val="000000">
                      <a:alpha val="43137"/>
                    </a:srgbClr>
                  </a:outerShdw>
                </a:effectLst>
                <a:latin typeface="Monotype Corsiva" pitchFamily="66" charset="0"/>
              </a:rPr>
              <a:t> </a:t>
            </a:r>
            <a:r>
              <a:rPr lang="ru-RU" sz="4400" b="1" i="1" dirty="0" err="1">
                <a:effectLst>
                  <a:outerShdw blurRad="38100" dist="38100" dir="2700000" algn="tl">
                    <a:srgbClr val="000000">
                      <a:alpha val="43137"/>
                    </a:srgbClr>
                  </a:outerShdw>
                </a:effectLst>
                <a:latin typeface="Monotype Corsiva" pitchFamily="66" charset="0"/>
              </a:rPr>
              <a:t>everything</a:t>
            </a:r>
            <a:r>
              <a:rPr lang="ru-RU" sz="4400" b="1" i="1" dirty="0">
                <a:effectLst>
                  <a:outerShdw blurRad="38100" dist="38100" dir="2700000" algn="tl">
                    <a:srgbClr val="000000">
                      <a:alpha val="43137"/>
                    </a:srgbClr>
                  </a:outerShdw>
                </a:effectLst>
                <a:latin typeface="Monotype Corsiva" pitchFamily="66" charset="0"/>
              </a:rPr>
              <a:t>: </a:t>
            </a:r>
            <a:r>
              <a:rPr lang="ru-RU" sz="4400" b="1" i="1" dirty="0" err="1">
                <a:effectLst>
                  <a:outerShdw blurRad="38100" dist="38100" dir="2700000" algn="tl">
                    <a:srgbClr val="000000">
                      <a:alpha val="43137"/>
                    </a:srgbClr>
                  </a:outerShdw>
                </a:effectLst>
                <a:latin typeface="Monotype Corsiva" pitchFamily="66" charset="0"/>
              </a:rPr>
              <a:t>sports</a:t>
            </a:r>
            <a:r>
              <a:rPr lang="ru-RU" sz="4400" b="1" i="1" dirty="0">
                <a:effectLst>
                  <a:outerShdw blurRad="38100" dist="38100" dir="2700000" algn="tl">
                    <a:srgbClr val="000000">
                      <a:alpha val="43137"/>
                    </a:srgbClr>
                  </a:outerShdw>
                </a:effectLst>
                <a:latin typeface="Monotype Corsiva" pitchFamily="66" charset="0"/>
              </a:rPr>
              <a:t>, </a:t>
            </a:r>
            <a:r>
              <a:rPr lang="ru-RU" sz="4400" b="1" i="1" dirty="0" err="1">
                <a:effectLst>
                  <a:outerShdw blurRad="38100" dist="38100" dir="2700000" algn="tl">
                    <a:srgbClr val="000000">
                      <a:alpha val="43137"/>
                    </a:srgbClr>
                  </a:outerShdw>
                </a:effectLst>
                <a:latin typeface="Monotype Corsiva" pitchFamily="66" charset="0"/>
              </a:rPr>
              <a:t>she</a:t>
            </a:r>
            <a:r>
              <a:rPr lang="ru-RU" sz="4400" b="1" i="1" dirty="0">
                <a:effectLst>
                  <a:outerShdw blurRad="38100" dist="38100" dir="2700000" algn="tl">
                    <a:srgbClr val="000000">
                      <a:alpha val="43137"/>
                    </a:srgbClr>
                  </a:outerShdw>
                </a:effectLst>
                <a:latin typeface="Monotype Corsiva" pitchFamily="66" charset="0"/>
              </a:rPr>
              <a:t> </a:t>
            </a:r>
            <a:r>
              <a:rPr lang="ru-RU" sz="4400" b="1" i="1" dirty="0" err="1">
                <a:effectLst>
                  <a:outerShdw blurRad="38100" dist="38100" dir="2700000" algn="tl">
                    <a:srgbClr val="000000">
                      <a:alpha val="43137"/>
                    </a:srgbClr>
                  </a:outerShdw>
                </a:effectLst>
                <a:latin typeface="Monotype Corsiva" pitchFamily="66" charset="0"/>
              </a:rPr>
              <a:t>most</a:t>
            </a:r>
            <a:r>
              <a:rPr lang="ru-RU" sz="4400" b="1" i="1" dirty="0">
                <a:effectLst>
                  <a:outerShdw blurRad="38100" dist="38100" dir="2700000" algn="tl">
                    <a:srgbClr val="000000">
                      <a:alpha val="43137"/>
                    </a:srgbClr>
                  </a:outerShdw>
                </a:effectLst>
                <a:latin typeface="Monotype Corsiva" pitchFamily="66" charset="0"/>
              </a:rPr>
              <a:t> </a:t>
            </a:r>
            <a:r>
              <a:rPr lang="ru-RU" sz="4400" b="1" i="1" dirty="0" err="1">
                <a:effectLst>
                  <a:outerShdw blurRad="38100" dist="38100" dir="2700000" algn="tl">
                    <a:srgbClr val="000000">
                      <a:alpha val="43137"/>
                    </a:srgbClr>
                  </a:outerShdw>
                </a:effectLst>
                <a:latin typeface="Monotype Corsiva" pitchFamily="66" charset="0"/>
              </a:rPr>
              <a:t>loves</a:t>
            </a:r>
            <a:r>
              <a:rPr lang="ru-RU" sz="4400" b="1" i="1" dirty="0">
                <a:effectLst>
                  <a:outerShdw blurRad="38100" dist="38100" dir="2700000" algn="tl">
                    <a:srgbClr val="000000">
                      <a:alpha val="43137"/>
                    </a:srgbClr>
                  </a:outerShdw>
                </a:effectLst>
                <a:latin typeface="Monotype Corsiva" pitchFamily="66" charset="0"/>
              </a:rPr>
              <a:t> </a:t>
            </a:r>
            <a:r>
              <a:rPr lang="ru-RU" sz="4400" b="1" i="1" dirty="0" err="1">
                <a:effectLst>
                  <a:outerShdw blurRad="38100" dist="38100" dir="2700000" algn="tl">
                    <a:srgbClr val="000000">
                      <a:alpha val="43137"/>
                    </a:srgbClr>
                  </a:outerShdw>
                </a:effectLst>
                <a:latin typeface="Monotype Corsiva" pitchFamily="66" charset="0"/>
              </a:rPr>
              <a:t>ice</a:t>
            </a:r>
            <a:r>
              <a:rPr lang="ru-RU" sz="4400" b="1" i="1" dirty="0">
                <a:effectLst>
                  <a:outerShdw blurRad="38100" dist="38100" dir="2700000" algn="tl">
                    <a:srgbClr val="000000">
                      <a:alpha val="43137"/>
                    </a:srgbClr>
                  </a:outerShdw>
                </a:effectLst>
                <a:latin typeface="Monotype Corsiva" pitchFamily="66" charset="0"/>
              </a:rPr>
              <a:t> </a:t>
            </a:r>
            <a:r>
              <a:rPr lang="ru-RU" sz="4400" b="1" i="1" dirty="0" err="1">
                <a:effectLst>
                  <a:outerShdw blurRad="38100" dist="38100" dir="2700000" algn="tl">
                    <a:srgbClr val="000000">
                      <a:alpha val="43137"/>
                    </a:srgbClr>
                  </a:outerShdw>
                </a:effectLst>
                <a:latin typeface="Monotype Corsiva" pitchFamily="66" charset="0"/>
              </a:rPr>
              <a:t>skating</a:t>
            </a:r>
            <a:r>
              <a:rPr lang="ru-RU" sz="4400" b="1" dirty="0">
                <a:effectLst>
                  <a:outerShdw blurRad="38100" dist="38100" dir="2700000" algn="tl">
                    <a:srgbClr val="000000">
                      <a:alpha val="43137"/>
                    </a:srgbClr>
                  </a:outerShdw>
                </a:effectLst>
                <a:latin typeface="Monotype Corsiva" pitchFamily="66" charset="0"/>
              </a:rPr>
              <a:t> </a:t>
            </a:r>
          </a:p>
        </p:txBody>
      </p:sp>
      <p:pic>
        <p:nvPicPr>
          <p:cNvPr id="72708" name="Picture 4" descr="symbol-olympics-2014-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564904"/>
            <a:ext cx="3528392" cy="4059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9838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95536" y="692696"/>
            <a:ext cx="8534275" cy="1143000"/>
          </a:xfrm>
        </p:spPr>
        <p:txBody>
          <a:bodyPr/>
          <a:lstStyle/>
          <a:p>
            <a:pPr algn="ctr"/>
            <a:r>
              <a:rPr lang="ru-RU" sz="4000" b="1" dirty="0" err="1">
                <a:effectLst>
                  <a:outerShdw blurRad="38100" dist="38100" dir="2700000" algn="tl">
                    <a:srgbClr val="000000">
                      <a:alpha val="43137"/>
                    </a:srgbClr>
                  </a:outerShdw>
                </a:effectLst>
                <a:latin typeface="Monotype Corsiva" pitchFamily="66" charset="0"/>
              </a:rPr>
              <a:t>White</a:t>
            </a:r>
            <a:r>
              <a:rPr lang="ru-RU" sz="4000" b="1" dirty="0">
                <a:effectLst>
                  <a:outerShdw blurRad="38100" dist="38100" dir="2700000" algn="tl">
                    <a:srgbClr val="000000">
                      <a:alpha val="43137"/>
                    </a:srgbClr>
                  </a:outerShdw>
                </a:effectLst>
                <a:latin typeface="Monotype Corsiva" pitchFamily="66" charset="0"/>
              </a:rPr>
              <a:t> </a:t>
            </a:r>
            <a:r>
              <a:rPr lang="ru-RU" sz="4000" b="1" dirty="0" err="1">
                <a:effectLst>
                  <a:outerShdw blurRad="38100" dist="38100" dir="2700000" algn="tl">
                    <a:srgbClr val="000000">
                      <a:alpha val="43137"/>
                    </a:srgbClr>
                  </a:outerShdw>
                </a:effectLst>
                <a:latin typeface="Monotype Corsiva" pitchFamily="66" charset="0"/>
              </a:rPr>
              <a:t>leopard</a:t>
            </a:r>
            <a:r>
              <a:rPr lang="ru-RU" sz="4000" b="1" dirty="0">
                <a:effectLst>
                  <a:outerShdw blurRad="38100" dist="38100" dir="2700000" algn="tl">
                    <a:srgbClr val="000000">
                      <a:alpha val="43137"/>
                    </a:srgbClr>
                  </a:outerShdw>
                </a:effectLst>
                <a:latin typeface="Monotype Corsiva" pitchFamily="66" charset="0"/>
              </a:rPr>
              <a:t> </a:t>
            </a:r>
            <a:r>
              <a:rPr lang="ru-RU" sz="4000" b="1" dirty="0" err="1">
                <a:effectLst>
                  <a:outerShdw blurRad="38100" dist="38100" dir="2700000" algn="tl">
                    <a:srgbClr val="000000">
                      <a:alpha val="43137"/>
                    </a:srgbClr>
                  </a:outerShdw>
                </a:effectLst>
                <a:latin typeface="Monotype Corsiva" pitchFamily="66" charset="0"/>
              </a:rPr>
              <a:t>Barsik</a:t>
            </a:r>
            <a:r>
              <a:rPr lang="ru-RU" sz="4000" b="1" dirty="0">
                <a:effectLst>
                  <a:outerShdw blurRad="38100" dist="38100" dir="2700000" algn="tl">
                    <a:srgbClr val="000000">
                      <a:alpha val="43137"/>
                    </a:srgbClr>
                  </a:outerShdw>
                </a:effectLst>
                <a:latin typeface="Monotype Corsiva" pitchFamily="66" charset="0"/>
              </a:rPr>
              <a:t> - </a:t>
            </a:r>
            <a:r>
              <a:rPr lang="ru-RU" sz="4000" b="1" dirty="0" err="1">
                <a:effectLst>
                  <a:outerShdw blurRad="38100" dist="38100" dir="2700000" algn="tl">
                    <a:srgbClr val="000000">
                      <a:alpha val="43137"/>
                    </a:srgbClr>
                  </a:outerShdw>
                </a:effectLst>
                <a:latin typeface="Monotype Corsiva" pitchFamily="66" charset="0"/>
              </a:rPr>
              <a:t>strong</a:t>
            </a:r>
            <a:r>
              <a:rPr lang="ru-RU" sz="4000" b="1" dirty="0">
                <a:effectLst>
                  <a:outerShdw blurRad="38100" dist="38100" dir="2700000" algn="tl">
                    <a:srgbClr val="000000">
                      <a:alpha val="43137"/>
                    </a:srgbClr>
                  </a:outerShdw>
                </a:effectLst>
                <a:latin typeface="Monotype Corsiva" pitchFamily="66" charset="0"/>
              </a:rPr>
              <a:t>, </a:t>
            </a:r>
            <a:r>
              <a:rPr lang="ru-RU" sz="4000" b="1" dirty="0" err="1">
                <a:effectLst>
                  <a:outerShdw blurRad="38100" dist="38100" dir="2700000" algn="tl">
                    <a:srgbClr val="000000">
                      <a:alpha val="43137"/>
                    </a:srgbClr>
                  </a:outerShdw>
                </a:effectLst>
                <a:latin typeface="Monotype Corsiva" pitchFamily="66" charset="0"/>
              </a:rPr>
              <a:t>hardy</a:t>
            </a:r>
            <a:r>
              <a:rPr lang="ru-RU" sz="4000" b="1" dirty="0">
                <a:effectLst>
                  <a:outerShdw blurRad="38100" dist="38100" dir="2700000" algn="tl">
                    <a:srgbClr val="000000">
                      <a:alpha val="43137"/>
                    </a:srgbClr>
                  </a:outerShdw>
                </a:effectLst>
                <a:latin typeface="Monotype Corsiva" pitchFamily="66" charset="0"/>
              </a:rPr>
              <a:t> </a:t>
            </a:r>
            <a:r>
              <a:rPr lang="ru-RU" sz="4000" b="1" dirty="0" err="1">
                <a:effectLst>
                  <a:outerShdw blurRad="38100" dist="38100" dir="2700000" algn="tl">
                    <a:srgbClr val="000000">
                      <a:alpha val="43137"/>
                    </a:srgbClr>
                  </a:outerShdw>
                </a:effectLst>
                <a:latin typeface="Monotype Corsiva" pitchFamily="66" charset="0"/>
              </a:rPr>
              <a:t>animal</a:t>
            </a:r>
            <a:r>
              <a:rPr lang="ru-RU" sz="4000" b="1" dirty="0">
                <a:effectLst>
                  <a:outerShdw blurRad="38100" dist="38100" dir="2700000" algn="tl">
                    <a:srgbClr val="000000">
                      <a:alpha val="43137"/>
                    </a:srgbClr>
                  </a:outerShdw>
                </a:effectLst>
                <a:latin typeface="Monotype Corsiva" pitchFamily="66" charset="0"/>
              </a:rPr>
              <a:t> </a:t>
            </a:r>
            <a:r>
              <a:rPr lang="ru-RU" sz="4000" b="1" dirty="0" err="1">
                <a:effectLst>
                  <a:outerShdw blurRad="38100" dist="38100" dir="2700000" algn="tl">
                    <a:srgbClr val="000000">
                      <a:alpha val="43137"/>
                    </a:srgbClr>
                  </a:outerShdw>
                </a:effectLst>
                <a:latin typeface="Monotype Corsiva" pitchFamily="66" charset="0"/>
              </a:rPr>
              <a:t>that</a:t>
            </a:r>
            <a:r>
              <a:rPr lang="ru-RU" sz="4000" b="1" dirty="0">
                <a:effectLst>
                  <a:outerShdw blurRad="38100" dist="38100" dir="2700000" algn="tl">
                    <a:srgbClr val="000000">
                      <a:alpha val="43137"/>
                    </a:srgbClr>
                  </a:outerShdw>
                </a:effectLst>
                <a:latin typeface="Monotype Corsiva" pitchFamily="66" charset="0"/>
              </a:rPr>
              <a:t> </a:t>
            </a:r>
            <a:r>
              <a:rPr lang="ru-RU" sz="4000" b="1" dirty="0" err="1">
                <a:effectLst>
                  <a:outerShdw blurRad="38100" dist="38100" dir="2700000" algn="tl">
                    <a:srgbClr val="000000">
                      <a:alpha val="43137"/>
                    </a:srgbClr>
                  </a:outerShdw>
                </a:effectLst>
                <a:latin typeface="Monotype Corsiva" pitchFamily="66" charset="0"/>
              </a:rPr>
              <a:t>lives</a:t>
            </a:r>
            <a:r>
              <a:rPr lang="ru-RU" sz="4000" b="1" dirty="0">
                <a:effectLst>
                  <a:outerShdw blurRad="38100" dist="38100" dir="2700000" algn="tl">
                    <a:srgbClr val="000000">
                      <a:alpha val="43137"/>
                    </a:srgbClr>
                  </a:outerShdw>
                </a:effectLst>
                <a:latin typeface="Monotype Corsiva" pitchFamily="66" charset="0"/>
              </a:rPr>
              <a:t> </a:t>
            </a:r>
            <a:r>
              <a:rPr lang="ru-RU" sz="4000" b="1" dirty="0" err="1">
                <a:effectLst>
                  <a:outerShdw blurRad="38100" dist="38100" dir="2700000" algn="tl">
                    <a:srgbClr val="000000">
                      <a:alpha val="43137"/>
                    </a:srgbClr>
                  </a:outerShdw>
                </a:effectLst>
                <a:latin typeface="Monotype Corsiva" pitchFamily="66" charset="0"/>
              </a:rPr>
              <a:t>in</a:t>
            </a:r>
            <a:r>
              <a:rPr lang="ru-RU" sz="4000" b="1" dirty="0">
                <a:effectLst>
                  <a:outerShdw blurRad="38100" dist="38100" dir="2700000" algn="tl">
                    <a:srgbClr val="000000">
                      <a:alpha val="43137"/>
                    </a:srgbClr>
                  </a:outerShdw>
                </a:effectLst>
                <a:latin typeface="Monotype Corsiva" pitchFamily="66" charset="0"/>
              </a:rPr>
              <a:t> </a:t>
            </a:r>
            <a:r>
              <a:rPr lang="ru-RU" sz="4000" b="1" dirty="0" err="1">
                <a:effectLst>
                  <a:outerShdw blurRad="38100" dist="38100" dir="2700000" algn="tl">
                    <a:srgbClr val="000000">
                      <a:alpha val="43137"/>
                    </a:srgbClr>
                  </a:outerShdw>
                </a:effectLst>
                <a:latin typeface="Monotype Corsiva" pitchFamily="66" charset="0"/>
              </a:rPr>
              <a:t>the</a:t>
            </a:r>
            <a:r>
              <a:rPr lang="ru-RU" sz="4000" b="1" dirty="0">
                <a:effectLst>
                  <a:outerShdw blurRad="38100" dist="38100" dir="2700000" algn="tl">
                    <a:srgbClr val="000000">
                      <a:alpha val="43137"/>
                    </a:srgbClr>
                  </a:outerShdw>
                </a:effectLst>
                <a:latin typeface="Monotype Corsiva" pitchFamily="66" charset="0"/>
              </a:rPr>
              <a:t> </a:t>
            </a:r>
            <a:r>
              <a:rPr lang="ru-RU" sz="4000" b="1" dirty="0" err="1">
                <a:effectLst>
                  <a:outerShdw blurRad="38100" dist="38100" dir="2700000" algn="tl">
                    <a:srgbClr val="000000">
                      <a:alpha val="43137"/>
                    </a:srgbClr>
                  </a:outerShdw>
                </a:effectLst>
                <a:latin typeface="Monotype Corsiva" pitchFamily="66" charset="0"/>
              </a:rPr>
              <a:t>mountains</a:t>
            </a:r>
            <a:r>
              <a:rPr lang="ru-RU" sz="4000" b="1" dirty="0">
                <a:effectLst>
                  <a:outerShdw blurRad="38100" dist="38100" dir="2700000" algn="tl">
                    <a:srgbClr val="000000">
                      <a:alpha val="43137"/>
                    </a:srgbClr>
                  </a:outerShdw>
                </a:effectLst>
                <a:latin typeface="Monotype Corsiva" pitchFamily="66" charset="0"/>
              </a:rPr>
              <a:t> </a:t>
            </a:r>
            <a:r>
              <a:rPr lang="ru-RU" sz="4000" b="1" dirty="0" err="1">
                <a:effectLst>
                  <a:outerShdw blurRad="38100" dist="38100" dir="2700000" algn="tl">
                    <a:srgbClr val="000000">
                      <a:alpha val="43137"/>
                    </a:srgbClr>
                  </a:outerShdw>
                </a:effectLst>
                <a:latin typeface="Monotype Corsiva" pitchFamily="66" charset="0"/>
              </a:rPr>
              <a:t>of</a:t>
            </a:r>
            <a:r>
              <a:rPr lang="ru-RU" sz="4000" b="1" dirty="0">
                <a:effectLst>
                  <a:outerShdw blurRad="38100" dist="38100" dir="2700000" algn="tl">
                    <a:srgbClr val="000000">
                      <a:alpha val="43137"/>
                    </a:srgbClr>
                  </a:outerShdw>
                </a:effectLst>
                <a:latin typeface="Monotype Corsiva" pitchFamily="66" charset="0"/>
              </a:rPr>
              <a:t> </a:t>
            </a:r>
            <a:r>
              <a:rPr lang="ru-RU" sz="4000" b="1" dirty="0" err="1">
                <a:effectLst>
                  <a:outerShdw blurRad="38100" dist="38100" dir="2700000" algn="tl">
                    <a:srgbClr val="000000">
                      <a:alpha val="43137"/>
                    </a:srgbClr>
                  </a:outerShdw>
                </a:effectLst>
                <a:latin typeface="Monotype Corsiva" pitchFamily="66" charset="0"/>
              </a:rPr>
              <a:t>the</a:t>
            </a:r>
            <a:r>
              <a:rPr lang="ru-RU" sz="4000" b="1" dirty="0">
                <a:effectLst>
                  <a:outerShdw blurRad="38100" dist="38100" dir="2700000" algn="tl">
                    <a:srgbClr val="000000">
                      <a:alpha val="43137"/>
                    </a:srgbClr>
                  </a:outerShdw>
                </a:effectLst>
                <a:latin typeface="Monotype Corsiva" pitchFamily="66" charset="0"/>
              </a:rPr>
              <a:t> </a:t>
            </a:r>
            <a:r>
              <a:rPr lang="ru-RU" sz="4000" b="1" dirty="0" err="1">
                <a:effectLst>
                  <a:outerShdw blurRad="38100" dist="38100" dir="2700000" algn="tl">
                    <a:srgbClr val="000000">
                      <a:alpha val="43137"/>
                    </a:srgbClr>
                  </a:outerShdw>
                </a:effectLst>
                <a:latin typeface="Monotype Corsiva" pitchFamily="66" charset="0"/>
              </a:rPr>
              <a:t>Caucasus</a:t>
            </a:r>
            <a:r>
              <a:rPr lang="ru-RU" sz="4000" b="1" dirty="0">
                <a:effectLst>
                  <a:outerShdw blurRad="38100" dist="38100" dir="2700000" algn="tl">
                    <a:srgbClr val="000000">
                      <a:alpha val="43137"/>
                    </a:srgbClr>
                  </a:outerShdw>
                </a:effectLst>
                <a:latin typeface="Monotype Corsiva" pitchFamily="66" charset="0"/>
              </a:rPr>
              <a:t>. </a:t>
            </a:r>
            <a:r>
              <a:rPr lang="ru-RU" sz="4000" b="1" dirty="0" err="1">
                <a:effectLst>
                  <a:outerShdw blurRad="38100" dist="38100" dir="2700000" algn="tl">
                    <a:srgbClr val="000000">
                      <a:alpha val="43137"/>
                    </a:srgbClr>
                  </a:outerShdw>
                </a:effectLst>
                <a:latin typeface="Monotype Corsiva" pitchFamily="66" charset="0"/>
              </a:rPr>
              <a:t>White</a:t>
            </a:r>
            <a:r>
              <a:rPr lang="ru-RU" sz="4000" b="1" dirty="0">
                <a:effectLst>
                  <a:outerShdw blurRad="38100" dist="38100" dir="2700000" algn="tl">
                    <a:srgbClr val="000000">
                      <a:alpha val="43137"/>
                    </a:srgbClr>
                  </a:outerShdw>
                </a:effectLst>
                <a:latin typeface="Monotype Corsiva" pitchFamily="66" charset="0"/>
              </a:rPr>
              <a:t> </a:t>
            </a:r>
            <a:r>
              <a:rPr lang="ru-RU" sz="4000" b="1" dirty="0" err="1">
                <a:effectLst>
                  <a:outerShdw blurRad="38100" dist="38100" dir="2700000" algn="tl">
                    <a:srgbClr val="000000">
                      <a:alpha val="43137"/>
                    </a:srgbClr>
                  </a:outerShdw>
                </a:effectLst>
                <a:latin typeface="Monotype Corsiva" pitchFamily="66" charset="0"/>
              </a:rPr>
              <a:t>leopard</a:t>
            </a:r>
            <a:r>
              <a:rPr lang="ru-RU" sz="4000" b="1" dirty="0">
                <a:effectLst>
                  <a:outerShdw blurRad="38100" dist="38100" dir="2700000" algn="tl">
                    <a:srgbClr val="000000">
                      <a:alpha val="43137"/>
                    </a:srgbClr>
                  </a:outerShdw>
                </a:effectLst>
                <a:latin typeface="Monotype Corsiva" pitchFamily="66" charset="0"/>
              </a:rPr>
              <a:t> - a </a:t>
            </a:r>
            <a:r>
              <a:rPr lang="ru-RU" sz="4000" b="1" dirty="0" err="1">
                <a:effectLst>
                  <a:outerShdw blurRad="38100" dist="38100" dir="2700000" algn="tl">
                    <a:srgbClr val="000000">
                      <a:alpha val="43137"/>
                    </a:srgbClr>
                  </a:outerShdw>
                </a:effectLst>
                <a:latin typeface="Monotype Corsiva" pitchFamily="66" charset="0"/>
              </a:rPr>
              <a:t>connoisseur</a:t>
            </a:r>
            <a:r>
              <a:rPr lang="ru-RU" sz="4000" b="1" dirty="0">
                <a:effectLst>
                  <a:outerShdw blurRad="38100" dist="38100" dir="2700000" algn="tl">
                    <a:srgbClr val="000000">
                      <a:alpha val="43137"/>
                    </a:srgbClr>
                  </a:outerShdw>
                </a:effectLst>
                <a:latin typeface="Monotype Corsiva" pitchFamily="66" charset="0"/>
              </a:rPr>
              <a:t> </a:t>
            </a:r>
            <a:r>
              <a:rPr lang="ru-RU" sz="4000" b="1" dirty="0" err="1">
                <a:effectLst>
                  <a:outerShdw blurRad="38100" dist="38100" dir="2700000" algn="tl">
                    <a:srgbClr val="000000">
                      <a:alpha val="43137"/>
                    </a:srgbClr>
                  </a:outerShdw>
                </a:effectLst>
                <a:latin typeface="Monotype Corsiva" pitchFamily="66" charset="0"/>
              </a:rPr>
              <a:t>of</a:t>
            </a:r>
            <a:r>
              <a:rPr lang="ru-RU" sz="4000" b="1" dirty="0">
                <a:effectLst>
                  <a:outerShdw blurRad="38100" dist="38100" dir="2700000" algn="tl">
                    <a:srgbClr val="000000">
                      <a:alpha val="43137"/>
                    </a:srgbClr>
                  </a:outerShdw>
                </a:effectLst>
                <a:latin typeface="Monotype Corsiva" pitchFamily="66" charset="0"/>
              </a:rPr>
              <a:t> </a:t>
            </a:r>
            <a:r>
              <a:rPr lang="ru-RU" sz="4000" b="1" dirty="0" err="1">
                <a:effectLst>
                  <a:outerShdw blurRad="38100" dist="38100" dir="2700000" algn="tl">
                    <a:srgbClr val="000000">
                      <a:alpha val="43137"/>
                    </a:srgbClr>
                  </a:outerShdw>
                </a:effectLst>
                <a:latin typeface="Monotype Corsiva" pitchFamily="66" charset="0"/>
              </a:rPr>
              <a:t>mountain</a:t>
            </a:r>
            <a:r>
              <a:rPr lang="ru-RU" sz="4000" b="1" dirty="0">
                <a:effectLst>
                  <a:outerShdw blurRad="38100" dist="38100" dir="2700000" algn="tl">
                    <a:srgbClr val="000000">
                      <a:alpha val="43137"/>
                    </a:srgbClr>
                  </a:outerShdw>
                </a:effectLst>
                <a:latin typeface="Monotype Corsiva" pitchFamily="66" charset="0"/>
              </a:rPr>
              <a:t> </a:t>
            </a:r>
            <a:r>
              <a:rPr lang="ru-RU" sz="4000" b="1" dirty="0" err="1">
                <a:effectLst>
                  <a:outerShdw blurRad="38100" dist="38100" dir="2700000" algn="tl">
                    <a:srgbClr val="000000">
                      <a:alpha val="43137"/>
                    </a:srgbClr>
                  </a:outerShdw>
                </a:effectLst>
                <a:latin typeface="Monotype Corsiva" pitchFamily="66" charset="0"/>
              </a:rPr>
              <a:t>slopes</a:t>
            </a:r>
            <a:r>
              <a:rPr lang="ru-RU" sz="4000" b="1" dirty="0">
                <a:effectLst>
                  <a:outerShdw blurRad="38100" dist="38100" dir="2700000" algn="tl">
                    <a:srgbClr val="000000">
                      <a:alpha val="43137"/>
                    </a:srgbClr>
                  </a:outerShdw>
                </a:effectLst>
                <a:latin typeface="Monotype Corsiva" pitchFamily="66" charset="0"/>
              </a:rPr>
              <a:t> </a:t>
            </a:r>
            <a:r>
              <a:rPr lang="ru-RU" sz="4000" b="1" dirty="0" err="1">
                <a:effectLst>
                  <a:outerShdw blurRad="38100" dist="38100" dir="2700000" algn="tl">
                    <a:srgbClr val="000000">
                      <a:alpha val="43137"/>
                    </a:srgbClr>
                  </a:outerShdw>
                </a:effectLst>
                <a:latin typeface="Monotype Corsiva" pitchFamily="66" charset="0"/>
              </a:rPr>
              <a:t>and</a:t>
            </a:r>
            <a:r>
              <a:rPr lang="ru-RU" sz="4000" b="1" dirty="0">
                <a:effectLst>
                  <a:outerShdw blurRad="38100" dist="38100" dir="2700000" algn="tl">
                    <a:srgbClr val="000000">
                      <a:alpha val="43137"/>
                    </a:srgbClr>
                  </a:outerShdw>
                </a:effectLst>
                <a:latin typeface="Monotype Corsiva" pitchFamily="66" charset="0"/>
              </a:rPr>
              <a:t> a </a:t>
            </a:r>
            <a:r>
              <a:rPr lang="ru-RU" sz="4000" b="1" dirty="0" err="1">
                <a:effectLst>
                  <a:outerShdw blurRad="38100" dist="38100" dir="2700000" algn="tl">
                    <a:srgbClr val="000000">
                      <a:alpha val="43137"/>
                    </a:srgbClr>
                  </a:outerShdw>
                </a:effectLst>
                <a:latin typeface="Monotype Corsiva" pitchFamily="66" charset="0"/>
              </a:rPr>
              <a:t>great</a:t>
            </a:r>
            <a:r>
              <a:rPr lang="ru-RU" sz="4000" b="1" dirty="0">
                <a:effectLst>
                  <a:outerShdw blurRad="38100" dist="38100" dir="2700000" algn="tl">
                    <a:srgbClr val="000000">
                      <a:alpha val="43137"/>
                    </a:srgbClr>
                  </a:outerShdw>
                </a:effectLst>
                <a:latin typeface="Monotype Corsiva" pitchFamily="66" charset="0"/>
              </a:rPr>
              <a:t> </a:t>
            </a:r>
            <a:r>
              <a:rPr lang="ru-RU" sz="4000" b="1" dirty="0" err="1">
                <a:effectLst>
                  <a:outerShdw blurRad="38100" dist="38100" dir="2700000" algn="tl">
                    <a:srgbClr val="000000">
                      <a:alpha val="43137"/>
                    </a:srgbClr>
                  </a:outerShdw>
                </a:effectLst>
                <a:latin typeface="Monotype Corsiva" pitchFamily="66" charset="0"/>
              </a:rPr>
              <a:t>climber</a:t>
            </a:r>
            <a:r>
              <a:rPr lang="ru-RU" sz="4000" b="1" dirty="0">
                <a:effectLst>
                  <a:outerShdw blurRad="38100" dist="38100" dir="2700000" algn="tl">
                    <a:srgbClr val="000000">
                      <a:alpha val="43137"/>
                    </a:srgbClr>
                  </a:outerShdw>
                </a:effectLst>
                <a:latin typeface="Monotype Corsiva" pitchFamily="66" charset="0"/>
              </a:rPr>
              <a:t>. </a:t>
            </a:r>
          </a:p>
        </p:txBody>
      </p:sp>
      <p:pic>
        <p:nvPicPr>
          <p:cNvPr id="57348" name="Picture 4" descr="symbol-olympics-2014-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727402"/>
            <a:ext cx="3456384" cy="3977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586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954517" y="764704"/>
            <a:ext cx="7306974" cy="924475"/>
          </a:xfrm>
        </p:spPr>
        <p:txBody>
          <a:bodyPr/>
          <a:lstStyle/>
          <a:p>
            <a:pPr algn="ctr"/>
            <a:r>
              <a:rPr lang="ru-RU" sz="4000" b="1" i="1" dirty="0" err="1">
                <a:effectLst>
                  <a:outerShdw blurRad="38100" dist="38100" dir="2700000" algn="tl">
                    <a:srgbClr val="000000">
                      <a:alpha val="43137"/>
                    </a:srgbClr>
                  </a:outerShdw>
                </a:effectLst>
                <a:latin typeface="Monotype Corsiva" pitchFamily="66" charset="0"/>
              </a:rPr>
              <a:t>White</a:t>
            </a:r>
            <a:r>
              <a:rPr lang="ru-RU" sz="4000" b="1" i="1" dirty="0">
                <a:effectLst>
                  <a:outerShdw blurRad="38100" dist="38100" dir="2700000" algn="tl">
                    <a:srgbClr val="000000">
                      <a:alpha val="43137"/>
                    </a:srgbClr>
                  </a:outerShdw>
                </a:effectLst>
                <a:latin typeface="Monotype Corsiva" pitchFamily="66" charset="0"/>
              </a:rPr>
              <a:t> </a:t>
            </a:r>
            <a:r>
              <a:rPr lang="ru-RU" sz="4000" b="1" i="1" dirty="0" err="1">
                <a:effectLst>
                  <a:outerShdw blurRad="38100" dist="38100" dir="2700000" algn="tl">
                    <a:srgbClr val="000000">
                      <a:alpha val="43137"/>
                    </a:srgbClr>
                  </a:outerShdw>
                </a:effectLst>
                <a:latin typeface="Monotype Corsiva" pitchFamily="66" charset="0"/>
              </a:rPr>
              <a:t>teddy</a:t>
            </a:r>
            <a:r>
              <a:rPr lang="ru-RU" sz="4000" b="1" i="1" dirty="0">
                <a:effectLst>
                  <a:outerShdw blurRad="38100" dist="38100" dir="2700000" algn="tl">
                    <a:srgbClr val="000000">
                      <a:alpha val="43137"/>
                    </a:srgbClr>
                  </a:outerShdw>
                </a:effectLst>
                <a:latin typeface="Monotype Corsiva" pitchFamily="66" charset="0"/>
              </a:rPr>
              <a:t> </a:t>
            </a:r>
            <a:r>
              <a:rPr lang="ru-RU" sz="4000" b="1" i="1" dirty="0" err="1">
                <a:effectLst>
                  <a:outerShdw blurRad="38100" dist="38100" dir="2700000" algn="tl">
                    <a:srgbClr val="000000">
                      <a:alpha val="43137"/>
                    </a:srgbClr>
                  </a:outerShdw>
                </a:effectLst>
                <a:latin typeface="Monotype Corsiva" pitchFamily="66" charset="0"/>
              </a:rPr>
              <a:t>bear</a:t>
            </a:r>
            <a:r>
              <a:rPr lang="ru-RU" sz="4000" b="1" i="1" dirty="0">
                <a:effectLst>
                  <a:outerShdw blurRad="38100" dist="38100" dir="2700000" algn="tl">
                    <a:srgbClr val="000000">
                      <a:alpha val="43137"/>
                    </a:srgbClr>
                  </a:outerShdw>
                </a:effectLst>
                <a:latin typeface="Monotype Corsiva" pitchFamily="66" charset="0"/>
              </a:rPr>
              <a:t> </a:t>
            </a:r>
            <a:r>
              <a:rPr lang="ru-RU" sz="4000" b="1" i="1" dirty="0" err="1">
                <a:effectLst>
                  <a:outerShdw blurRad="38100" dist="38100" dir="2700000" algn="tl">
                    <a:srgbClr val="000000">
                      <a:alpha val="43137"/>
                    </a:srgbClr>
                  </a:outerShdw>
                </a:effectLst>
                <a:latin typeface="Monotype Corsiva" pitchFamily="66" charset="0"/>
              </a:rPr>
              <a:t>named</a:t>
            </a:r>
            <a:r>
              <a:rPr lang="ru-RU" sz="4000" b="1" i="1" dirty="0">
                <a:effectLst>
                  <a:outerShdw blurRad="38100" dist="38100" dir="2700000" algn="tl">
                    <a:srgbClr val="000000">
                      <a:alpha val="43137"/>
                    </a:srgbClr>
                  </a:outerShdw>
                </a:effectLst>
                <a:latin typeface="Monotype Corsiva" pitchFamily="66" charset="0"/>
              </a:rPr>
              <a:t> </a:t>
            </a:r>
            <a:r>
              <a:rPr lang="ru-RU" sz="4000" b="1" i="1" dirty="0" err="1">
                <a:effectLst>
                  <a:outerShdw blurRad="38100" dist="38100" dir="2700000" algn="tl">
                    <a:srgbClr val="000000">
                      <a:alpha val="43137"/>
                    </a:srgbClr>
                  </a:outerShdw>
                </a:effectLst>
                <a:latin typeface="Monotype Corsiva" pitchFamily="66" charset="0"/>
              </a:rPr>
              <a:t>Pole-docile</a:t>
            </a:r>
            <a:r>
              <a:rPr lang="ru-RU" sz="4000" b="1" i="1" dirty="0">
                <a:effectLst>
                  <a:outerShdw blurRad="38100" dist="38100" dir="2700000" algn="tl">
                    <a:srgbClr val="000000">
                      <a:alpha val="43137"/>
                    </a:srgbClr>
                  </a:outerShdw>
                </a:effectLst>
                <a:latin typeface="Monotype Corsiva" pitchFamily="66" charset="0"/>
              </a:rPr>
              <a:t> </a:t>
            </a:r>
            <a:r>
              <a:rPr lang="ru-RU" sz="4000" b="1" i="1" dirty="0" err="1">
                <a:effectLst>
                  <a:outerShdw blurRad="38100" dist="38100" dir="2700000" algn="tl">
                    <a:srgbClr val="000000">
                      <a:alpha val="43137"/>
                    </a:srgbClr>
                  </a:outerShdw>
                </a:effectLst>
                <a:latin typeface="Monotype Corsiva" pitchFamily="66" charset="0"/>
              </a:rPr>
              <a:t>and</a:t>
            </a:r>
            <a:r>
              <a:rPr lang="ru-RU" sz="4000" b="1" i="1" dirty="0">
                <a:effectLst>
                  <a:outerShdw blurRad="38100" dist="38100" dir="2700000" algn="tl">
                    <a:srgbClr val="000000">
                      <a:alpha val="43137"/>
                    </a:srgbClr>
                  </a:outerShdw>
                </a:effectLst>
                <a:latin typeface="Monotype Corsiva" pitchFamily="66" charset="0"/>
              </a:rPr>
              <a:t> </a:t>
            </a:r>
            <a:r>
              <a:rPr lang="ru-RU" sz="4000" b="1" i="1" dirty="0" err="1">
                <a:effectLst>
                  <a:outerShdw blurRad="38100" dist="38100" dir="2700000" algn="tl">
                    <a:srgbClr val="000000">
                      <a:alpha val="43137"/>
                    </a:srgbClr>
                  </a:outerShdw>
                </a:effectLst>
                <a:latin typeface="Monotype Corsiva" pitchFamily="66" charset="0"/>
              </a:rPr>
              <a:t>kind</a:t>
            </a:r>
            <a:r>
              <a:rPr lang="ru-RU" sz="4000" b="1" i="1" dirty="0">
                <a:effectLst>
                  <a:outerShdw blurRad="38100" dist="38100" dir="2700000" algn="tl">
                    <a:srgbClr val="000000">
                      <a:alpha val="43137"/>
                    </a:srgbClr>
                  </a:outerShdw>
                </a:effectLst>
                <a:latin typeface="Monotype Corsiva" pitchFamily="66" charset="0"/>
              </a:rPr>
              <a:t> </a:t>
            </a:r>
            <a:r>
              <a:rPr lang="ru-RU" sz="4000" b="1" i="1" dirty="0" err="1">
                <a:effectLst>
                  <a:outerShdw blurRad="38100" dist="38100" dir="2700000" algn="tl">
                    <a:srgbClr val="000000">
                      <a:alpha val="43137"/>
                    </a:srgbClr>
                  </a:outerShdw>
                </a:effectLst>
                <a:latin typeface="Monotype Corsiva" pitchFamily="66" charset="0"/>
              </a:rPr>
              <a:t>nature</a:t>
            </a:r>
            <a:r>
              <a:rPr lang="ru-RU" sz="4000" b="1" i="1" dirty="0">
                <a:effectLst>
                  <a:outerShdw blurRad="38100" dist="38100" dir="2700000" algn="tl">
                    <a:srgbClr val="000000">
                      <a:alpha val="43137"/>
                    </a:srgbClr>
                  </a:outerShdw>
                </a:effectLst>
                <a:latin typeface="Monotype Corsiva" pitchFamily="66" charset="0"/>
              </a:rPr>
              <a:t>, </a:t>
            </a:r>
            <a:r>
              <a:rPr lang="ru-RU" sz="4000" b="1" i="1" dirty="0" err="1">
                <a:effectLst>
                  <a:outerShdw blurRad="38100" dist="38100" dir="2700000" algn="tl">
                    <a:srgbClr val="000000">
                      <a:alpha val="43137"/>
                    </a:srgbClr>
                  </a:outerShdw>
                </a:effectLst>
                <a:latin typeface="Monotype Corsiva" pitchFamily="66" charset="0"/>
              </a:rPr>
              <a:t>he</a:t>
            </a:r>
            <a:r>
              <a:rPr lang="ru-RU" sz="4000" b="1" i="1" dirty="0">
                <a:effectLst>
                  <a:outerShdw blurRad="38100" dist="38100" dir="2700000" algn="tl">
                    <a:srgbClr val="000000">
                      <a:alpha val="43137"/>
                    </a:srgbClr>
                  </a:outerShdw>
                </a:effectLst>
                <a:latin typeface="Monotype Corsiva" pitchFamily="66" charset="0"/>
              </a:rPr>
              <a:t> </a:t>
            </a:r>
            <a:r>
              <a:rPr lang="ru-RU" sz="4000" b="1" i="1" dirty="0" err="1">
                <a:effectLst>
                  <a:outerShdw blurRad="38100" dist="38100" dir="2700000" algn="tl">
                    <a:srgbClr val="000000">
                      <a:alpha val="43137"/>
                    </a:srgbClr>
                  </a:outerShdw>
                </a:effectLst>
                <a:latin typeface="Monotype Corsiva" pitchFamily="66" charset="0"/>
              </a:rPr>
              <a:t>is</a:t>
            </a:r>
            <a:r>
              <a:rPr lang="ru-RU" sz="4000" b="1" i="1" dirty="0">
                <a:effectLst>
                  <a:outerShdw blurRad="38100" dist="38100" dir="2700000" algn="tl">
                    <a:srgbClr val="000000">
                      <a:alpha val="43137"/>
                    </a:srgbClr>
                  </a:outerShdw>
                </a:effectLst>
                <a:latin typeface="Monotype Corsiva" pitchFamily="66" charset="0"/>
              </a:rPr>
              <a:t> a </a:t>
            </a:r>
            <a:r>
              <a:rPr lang="ru-RU" sz="4000" b="1" i="1" dirty="0" err="1">
                <a:effectLst>
                  <a:outerShdw blurRad="38100" dist="38100" dir="2700000" algn="tl">
                    <a:srgbClr val="000000">
                      <a:alpha val="43137"/>
                    </a:srgbClr>
                  </a:outerShdw>
                </a:effectLst>
                <a:latin typeface="Monotype Corsiva" pitchFamily="66" charset="0"/>
              </a:rPr>
              <a:t>symbol</a:t>
            </a:r>
            <a:r>
              <a:rPr lang="ru-RU" sz="4000" b="1" i="1" dirty="0">
                <a:effectLst>
                  <a:outerShdw blurRad="38100" dist="38100" dir="2700000" algn="tl">
                    <a:srgbClr val="000000">
                      <a:alpha val="43137"/>
                    </a:srgbClr>
                  </a:outerShdw>
                </a:effectLst>
                <a:latin typeface="Monotype Corsiva" pitchFamily="66" charset="0"/>
              </a:rPr>
              <a:t> </a:t>
            </a:r>
            <a:r>
              <a:rPr lang="ru-RU" sz="4000" b="1" i="1" dirty="0" err="1">
                <a:effectLst>
                  <a:outerShdw blurRad="38100" dist="38100" dir="2700000" algn="tl">
                    <a:srgbClr val="000000">
                      <a:alpha val="43137"/>
                    </a:srgbClr>
                  </a:outerShdw>
                </a:effectLst>
                <a:latin typeface="Monotype Corsiva" pitchFamily="66" charset="0"/>
              </a:rPr>
              <a:t>of</a:t>
            </a:r>
            <a:r>
              <a:rPr lang="ru-RU" sz="4000" b="1" i="1" dirty="0">
                <a:effectLst>
                  <a:outerShdw blurRad="38100" dist="38100" dir="2700000" algn="tl">
                    <a:srgbClr val="000000">
                      <a:alpha val="43137"/>
                    </a:srgbClr>
                  </a:outerShdw>
                </a:effectLst>
                <a:latin typeface="Monotype Corsiva" pitchFamily="66" charset="0"/>
              </a:rPr>
              <a:t> </a:t>
            </a:r>
            <a:r>
              <a:rPr lang="ru-RU" sz="4000" b="1" i="1" dirty="0" err="1">
                <a:effectLst>
                  <a:outerShdw blurRad="38100" dist="38100" dir="2700000" algn="tl">
                    <a:srgbClr val="000000">
                      <a:alpha val="43137"/>
                    </a:srgbClr>
                  </a:outerShdw>
                </a:effectLst>
                <a:latin typeface="Monotype Corsiva" pitchFamily="66" charset="0"/>
              </a:rPr>
              <a:t>the</a:t>
            </a:r>
            <a:r>
              <a:rPr lang="ru-RU" sz="4000" b="1" i="1" dirty="0">
                <a:effectLst>
                  <a:outerShdw blurRad="38100" dist="38100" dir="2700000" algn="tl">
                    <a:srgbClr val="000000">
                      <a:alpha val="43137"/>
                    </a:srgbClr>
                  </a:outerShdw>
                </a:effectLst>
                <a:latin typeface="Monotype Corsiva" pitchFamily="66" charset="0"/>
              </a:rPr>
              <a:t> </a:t>
            </a:r>
            <a:r>
              <a:rPr lang="ru-RU" sz="4000" b="1" i="1" dirty="0" err="1">
                <a:effectLst>
                  <a:outerShdw blurRad="38100" dist="38100" dir="2700000" algn="tl">
                    <a:srgbClr val="000000">
                      <a:alpha val="43137"/>
                    </a:srgbClr>
                  </a:outerShdw>
                </a:effectLst>
                <a:latin typeface="Monotype Corsiva" pitchFamily="66" charset="0"/>
              </a:rPr>
              <a:t>best</a:t>
            </a:r>
            <a:r>
              <a:rPr lang="ru-RU" sz="4000" b="1" i="1" dirty="0">
                <a:effectLst>
                  <a:outerShdw blurRad="38100" dist="38100" dir="2700000" algn="tl">
                    <a:srgbClr val="000000">
                      <a:alpha val="43137"/>
                    </a:srgbClr>
                  </a:outerShdw>
                </a:effectLst>
                <a:latin typeface="Monotype Corsiva" pitchFamily="66" charset="0"/>
              </a:rPr>
              <a:t> </a:t>
            </a:r>
            <a:r>
              <a:rPr lang="ru-RU" sz="4000" b="1" i="1" dirty="0" err="1">
                <a:effectLst>
                  <a:outerShdw blurRad="38100" dist="38100" dir="2700000" algn="tl">
                    <a:srgbClr val="000000">
                      <a:alpha val="43137"/>
                    </a:srgbClr>
                  </a:outerShdw>
                </a:effectLst>
                <a:latin typeface="Monotype Corsiva" pitchFamily="66" charset="0"/>
              </a:rPr>
              <a:t>friend</a:t>
            </a:r>
            <a:r>
              <a:rPr lang="ru-RU" sz="4000" b="1" i="1" dirty="0">
                <a:effectLst>
                  <a:outerShdw blurRad="38100" dist="38100" dir="2700000" algn="tl">
                    <a:srgbClr val="000000">
                      <a:alpha val="43137"/>
                    </a:srgbClr>
                  </a:outerShdw>
                </a:effectLst>
                <a:latin typeface="Monotype Corsiva" pitchFamily="66" charset="0"/>
              </a:rPr>
              <a:t> </a:t>
            </a:r>
            <a:r>
              <a:rPr lang="ru-RU" sz="4000" b="1" i="1" dirty="0" err="1">
                <a:effectLst>
                  <a:outerShdw blurRad="38100" dist="38100" dir="2700000" algn="tl">
                    <a:srgbClr val="000000">
                      <a:alpha val="43137"/>
                    </a:srgbClr>
                  </a:outerShdw>
                </a:effectLst>
                <a:latin typeface="Monotype Corsiva" pitchFamily="66" charset="0"/>
              </a:rPr>
              <a:t>of</a:t>
            </a:r>
            <a:r>
              <a:rPr lang="ru-RU" sz="4000" b="1" i="1" dirty="0">
                <a:effectLst>
                  <a:outerShdw blurRad="38100" dist="38100" dir="2700000" algn="tl">
                    <a:srgbClr val="000000">
                      <a:alpha val="43137"/>
                    </a:srgbClr>
                  </a:outerShdw>
                </a:effectLst>
                <a:latin typeface="Monotype Corsiva" pitchFamily="66" charset="0"/>
              </a:rPr>
              <a:t> </a:t>
            </a:r>
            <a:r>
              <a:rPr lang="ru-RU" sz="4000" b="1" i="1" dirty="0" err="1">
                <a:effectLst>
                  <a:outerShdw blurRad="38100" dist="38100" dir="2700000" algn="tl">
                    <a:srgbClr val="000000">
                      <a:alpha val="43137"/>
                    </a:srgbClr>
                  </a:outerShdw>
                </a:effectLst>
                <a:latin typeface="Monotype Corsiva" pitchFamily="66" charset="0"/>
              </a:rPr>
              <a:t>children</a:t>
            </a:r>
            <a:r>
              <a:rPr lang="ru-RU" sz="4000" b="1" i="1" dirty="0">
                <a:effectLst>
                  <a:outerShdw blurRad="38100" dist="38100" dir="2700000" algn="tl">
                    <a:srgbClr val="000000">
                      <a:alpha val="43137"/>
                    </a:srgbClr>
                  </a:outerShdw>
                </a:effectLst>
                <a:latin typeface="Monotype Corsiva" pitchFamily="66" charset="0"/>
              </a:rPr>
              <a:t>, </a:t>
            </a:r>
            <a:r>
              <a:rPr lang="ru-RU" sz="4000" b="1" i="1" dirty="0" err="1">
                <a:effectLst>
                  <a:outerShdw blurRad="38100" dist="38100" dir="2700000" algn="tl">
                    <a:srgbClr val="000000">
                      <a:alpha val="43137"/>
                    </a:srgbClr>
                  </a:outerShdw>
                </a:effectLst>
                <a:latin typeface="Monotype Corsiva" pitchFamily="66" charset="0"/>
              </a:rPr>
              <a:t>giving</a:t>
            </a:r>
            <a:r>
              <a:rPr lang="ru-RU" sz="4000" b="1" i="1" dirty="0">
                <a:effectLst>
                  <a:outerShdw blurRad="38100" dist="38100" dir="2700000" algn="tl">
                    <a:srgbClr val="000000">
                      <a:alpha val="43137"/>
                    </a:srgbClr>
                  </a:outerShdw>
                </a:effectLst>
                <a:latin typeface="Monotype Corsiva" pitchFamily="66" charset="0"/>
              </a:rPr>
              <a:t> </a:t>
            </a:r>
            <a:r>
              <a:rPr lang="ru-RU" sz="4000" b="1" i="1" dirty="0" err="1">
                <a:effectLst>
                  <a:outerShdw blurRad="38100" dist="38100" dir="2700000" algn="tl">
                    <a:srgbClr val="000000">
                      <a:alpha val="43137"/>
                    </a:srgbClr>
                  </a:outerShdw>
                </a:effectLst>
                <a:latin typeface="Monotype Corsiva" pitchFamily="66" charset="0"/>
              </a:rPr>
              <a:t>them</a:t>
            </a:r>
            <a:r>
              <a:rPr lang="ru-RU" sz="4000" b="1" i="1" dirty="0">
                <a:effectLst>
                  <a:outerShdw blurRad="38100" dist="38100" dir="2700000" algn="tl">
                    <a:srgbClr val="000000">
                      <a:alpha val="43137"/>
                    </a:srgbClr>
                  </a:outerShdw>
                </a:effectLst>
                <a:latin typeface="Monotype Corsiva" pitchFamily="66" charset="0"/>
              </a:rPr>
              <a:t> </a:t>
            </a:r>
            <a:r>
              <a:rPr lang="ru-RU" sz="4000" b="1" i="1" dirty="0" err="1">
                <a:effectLst>
                  <a:outerShdw blurRad="38100" dist="38100" dir="2700000" algn="tl">
                    <a:srgbClr val="000000">
                      <a:alpha val="43137"/>
                    </a:srgbClr>
                  </a:outerShdw>
                </a:effectLst>
                <a:latin typeface="Monotype Corsiva" pitchFamily="66" charset="0"/>
              </a:rPr>
              <a:t>their</a:t>
            </a:r>
            <a:r>
              <a:rPr lang="ru-RU" sz="4000" b="1" i="1" dirty="0">
                <a:effectLst>
                  <a:outerShdw blurRad="38100" dist="38100" dir="2700000" algn="tl">
                    <a:srgbClr val="000000">
                      <a:alpha val="43137"/>
                    </a:srgbClr>
                  </a:outerShdw>
                </a:effectLst>
                <a:latin typeface="Monotype Corsiva" pitchFamily="66" charset="0"/>
              </a:rPr>
              <a:t> </a:t>
            </a:r>
            <a:r>
              <a:rPr lang="ru-RU" sz="4000" b="1" i="1" dirty="0" err="1">
                <a:effectLst>
                  <a:outerShdw blurRad="38100" dist="38100" dir="2700000" algn="tl">
                    <a:srgbClr val="000000">
                      <a:alpha val="43137"/>
                    </a:srgbClr>
                  </a:outerShdw>
                </a:effectLst>
                <a:latin typeface="Monotype Corsiva" pitchFamily="66" charset="0"/>
              </a:rPr>
              <a:t>care</a:t>
            </a:r>
            <a:r>
              <a:rPr lang="ru-RU" sz="4000" b="1" i="1" dirty="0">
                <a:effectLst>
                  <a:outerShdw blurRad="38100" dist="38100" dir="2700000" algn="tl">
                    <a:srgbClr val="000000">
                      <a:alpha val="43137"/>
                    </a:srgbClr>
                  </a:outerShdw>
                </a:effectLst>
                <a:latin typeface="Monotype Corsiva" pitchFamily="66" charset="0"/>
              </a:rPr>
              <a:t> </a:t>
            </a:r>
            <a:r>
              <a:rPr lang="ru-RU" sz="4000" b="1" i="1" dirty="0" err="1">
                <a:effectLst>
                  <a:outerShdw blurRad="38100" dist="38100" dir="2700000" algn="tl">
                    <a:srgbClr val="000000">
                      <a:alpha val="43137"/>
                    </a:srgbClr>
                  </a:outerShdw>
                </a:effectLst>
                <a:latin typeface="Monotype Corsiva" pitchFamily="66" charset="0"/>
              </a:rPr>
              <a:t>and</a:t>
            </a:r>
            <a:r>
              <a:rPr lang="ru-RU" sz="4000" b="1" i="1" dirty="0">
                <a:effectLst>
                  <a:outerShdw blurRad="38100" dist="38100" dir="2700000" algn="tl">
                    <a:srgbClr val="000000">
                      <a:alpha val="43137"/>
                    </a:srgbClr>
                  </a:outerShdw>
                </a:effectLst>
                <a:latin typeface="Monotype Corsiva" pitchFamily="66" charset="0"/>
              </a:rPr>
              <a:t> </a:t>
            </a:r>
            <a:r>
              <a:rPr lang="ru-RU" sz="4000" b="1" i="1" dirty="0" err="1">
                <a:effectLst>
                  <a:outerShdw blurRad="38100" dist="38100" dir="2700000" algn="tl">
                    <a:srgbClr val="000000">
                      <a:alpha val="43137"/>
                    </a:srgbClr>
                  </a:outerShdw>
                </a:effectLst>
                <a:latin typeface="Monotype Corsiva" pitchFamily="66" charset="0"/>
              </a:rPr>
              <a:t>respect</a:t>
            </a:r>
            <a:r>
              <a:rPr lang="ru-RU" sz="4000" b="1" dirty="0">
                <a:effectLst>
                  <a:outerShdw blurRad="38100" dist="38100" dir="2700000" algn="tl">
                    <a:srgbClr val="000000">
                      <a:alpha val="43137"/>
                    </a:srgbClr>
                  </a:outerShdw>
                </a:effectLst>
                <a:latin typeface="Monotype Corsiva" pitchFamily="66" charset="0"/>
              </a:rPr>
              <a:t>. </a:t>
            </a:r>
          </a:p>
        </p:txBody>
      </p:sp>
      <p:pic>
        <p:nvPicPr>
          <p:cNvPr id="63492" name="Picture 4" descr="symbol-olympics-2014-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478836"/>
            <a:ext cx="3672408" cy="4225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5597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2981" y="1412776"/>
            <a:ext cx="8388424" cy="4524315"/>
          </a:xfrm>
          <a:prstGeom prst="rect">
            <a:avLst/>
          </a:prstGeom>
          <a:noFill/>
        </p:spPr>
        <p:txBody>
          <a:bodyPr wrap="square" rtlCol="0">
            <a:spAutoFit/>
          </a:bodyPr>
          <a:lstStyle/>
          <a:p>
            <a:pPr algn="ctr"/>
            <a:r>
              <a:rPr lang="en-US" sz="9600" b="1" dirty="0" smtClean="0">
                <a:ln>
                  <a:solidFill>
                    <a:schemeClr val="bg1"/>
                  </a:solidFill>
                </a:ln>
                <a:effectLst>
                  <a:outerShdw blurRad="38100" dist="38100" dir="2700000" algn="tl">
                    <a:srgbClr val="000000">
                      <a:alpha val="43137"/>
                    </a:srgbClr>
                  </a:outerShdw>
                </a:effectLst>
                <a:latin typeface="Monotype Corsiva" pitchFamily="66" charset="0"/>
              </a:rPr>
              <a:t>The Winter </a:t>
            </a:r>
            <a:r>
              <a:rPr lang="en-US" sz="9600" b="1" dirty="0" err="1" smtClean="0">
                <a:ln>
                  <a:solidFill>
                    <a:schemeClr val="bg1"/>
                  </a:solidFill>
                </a:ln>
                <a:effectLst>
                  <a:outerShdw blurRad="38100" dist="38100" dir="2700000" algn="tl">
                    <a:srgbClr val="000000">
                      <a:alpha val="43137"/>
                    </a:srgbClr>
                  </a:outerShdw>
                </a:effectLst>
                <a:latin typeface="Monotype Corsiva" pitchFamily="66" charset="0"/>
              </a:rPr>
              <a:t>Olimpic</a:t>
            </a:r>
            <a:r>
              <a:rPr lang="en-US" sz="9600" b="1" dirty="0" smtClean="0">
                <a:ln>
                  <a:solidFill>
                    <a:schemeClr val="bg1"/>
                  </a:solidFill>
                </a:ln>
                <a:effectLst>
                  <a:outerShdw blurRad="38100" dist="38100" dir="2700000" algn="tl">
                    <a:srgbClr val="000000">
                      <a:alpha val="43137"/>
                    </a:srgbClr>
                  </a:outerShdw>
                </a:effectLst>
                <a:latin typeface="Monotype Corsiva" pitchFamily="66" charset="0"/>
              </a:rPr>
              <a:t> games 2014</a:t>
            </a:r>
            <a:endParaRPr lang="ru-RU" sz="9600" b="1" dirty="0">
              <a:ln>
                <a:solidFill>
                  <a:schemeClr val="bg1"/>
                </a:solidFill>
              </a:ln>
              <a:effectLst>
                <a:outerShdw blurRad="38100" dist="38100" dir="2700000" algn="tl">
                  <a:srgbClr val="000000">
                    <a:alpha val="43137"/>
                  </a:srgbClr>
                </a:outerShdw>
              </a:effectLst>
              <a:latin typeface="Monotype Corsiva" pitchFamily="66" charset="0"/>
            </a:endParaRPr>
          </a:p>
        </p:txBody>
      </p:sp>
    </p:spTree>
    <p:extLst>
      <p:ext uri="{BB962C8B-B14F-4D97-AF65-F5344CB8AC3E}">
        <p14:creationId xmlns:p14="http://schemas.microsoft.com/office/powerpoint/2010/main" val="10951900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varezhki.jpg"/>
          <p:cNvPicPr>
            <a:picLocks noChangeAspect="1"/>
          </p:cNvPicPr>
          <p:nvPr/>
        </p:nvPicPr>
        <p:blipFill>
          <a:blip r:embed="rId2"/>
          <a:stretch>
            <a:fillRect/>
          </a:stretch>
        </p:blipFill>
        <p:spPr>
          <a:xfrm>
            <a:off x="0" y="0"/>
            <a:ext cx="9144000" cy="6858000"/>
          </a:xfrm>
          <a:prstGeom prst="rect">
            <a:avLst/>
          </a:prstGeom>
        </p:spPr>
      </p:pic>
      <p:sp>
        <p:nvSpPr>
          <p:cNvPr id="5" name="Прямоугольник 4"/>
          <p:cNvSpPr/>
          <p:nvPr/>
        </p:nvSpPr>
        <p:spPr>
          <a:xfrm>
            <a:off x="5286380" y="302359"/>
            <a:ext cx="3571868" cy="6555641"/>
          </a:xfrm>
          <a:prstGeom prst="rect">
            <a:avLst/>
          </a:prstGeom>
        </p:spPr>
        <p:txBody>
          <a:bodyPr wrap="square">
            <a:spAutoFit/>
          </a:bodyPr>
          <a:lstStyle/>
          <a:p>
            <a:pPr algn="r"/>
            <a:r>
              <a:rPr lang="en-US" sz="6000" b="1" dirty="0" smtClean="0">
                <a:ln>
                  <a:solidFill>
                    <a:schemeClr val="bg1"/>
                  </a:solidFill>
                </a:ln>
                <a:solidFill>
                  <a:schemeClr val="bg2">
                    <a:lumMod val="40000"/>
                    <a:lumOff val="60000"/>
                  </a:schemeClr>
                </a:solidFill>
                <a:effectLst>
                  <a:outerShdw blurRad="38100" dist="38100" dir="2700000" algn="tl">
                    <a:srgbClr val="000000">
                      <a:alpha val="43137"/>
                    </a:srgbClr>
                  </a:outerShdw>
                </a:effectLst>
                <a:latin typeface="Monotype Corsiva" pitchFamily="66" charset="0"/>
              </a:rPr>
              <a:t>We wish good luck to our athletes! Also we will support them certainly.</a:t>
            </a:r>
            <a:endParaRPr lang="en-US" sz="6000" b="1" dirty="0">
              <a:ln>
                <a:solidFill>
                  <a:schemeClr val="bg1"/>
                </a:solidFill>
              </a:ln>
              <a:solidFill>
                <a:schemeClr val="bg2">
                  <a:lumMod val="40000"/>
                  <a:lumOff val="60000"/>
                </a:schemeClr>
              </a:solidFill>
              <a:effectLst>
                <a:outerShdw blurRad="38100" dist="38100" dir="2700000" algn="tl">
                  <a:srgbClr val="000000">
                    <a:alpha val="43137"/>
                  </a:srgbClr>
                </a:outerShdw>
              </a:effectLst>
              <a:latin typeface="Monotype Corsiva" pitchFamily="66" charset="0"/>
            </a:endParaRPr>
          </a:p>
        </p:txBody>
      </p:sp>
    </p:spTree>
    <p:extLst>
      <p:ext uri="{BB962C8B-B14F-4D97-AF65-F5344CB8AC3E}">
        <p14:creationId xmlns:p14="http://schemas.microsoft.com/office/powerpoint/2010/main" val="30048234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9442" y="332656"/>
            <a:ext cx="7125113" cy="1267543"/>
          </a:xfrm>
          <a:gradFill>
            <a:gsLst>
              <a:gs pos="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80000" r="50000" b="180000"/>
            </a:path>
          </a:gradFill>
        </p:spPr>
        <p:txBody>
          <a:bodyPr>
            <a:normAutofit fontScale="90000"/>
          </a:bodyPr>
          <a:lstStyle/>
          <a:p>
            <a:pPr algn="ctr"/>
            <a:r>
              <a:rPr lang="en-US" b="1" dirty="0" smtClean="0"/>
              <a:t>WELCOME TO SOCHI-2014:</a:t>
            </a:r>
            <a:br>
              <a:rPr lang="en-US" b="1" dirty="0" smtClean="0"/>
            </a:br>
            <a:r>
              <a:rPr lang="en-US" b="1" dirty="0" smtClean="0"/>
              <a:t>XXII   OLYMPIC   WINTER  GAMES</a:t>
            </a:r>
            <a:endParaRPr lang="ru-RU" b="1" dirty="0"/>
          </a:p>
        </p:txBody>
      </p:sp>
      <p:pic>
        <p:nvPicPr>
          <p:cNvPr id="4" name="Содержимое 3" descr="http://im8-tub.yandex.net/i?id=4548592&amp;tov=8">
            <a:hlinkClick r:id="rId3"/>
          </p:cNvPr>
          <p:cNvPicPr>
            <a:picLocks noGrp="1"/>
          </p:cNvPicPr>
          <p:nvPr>
            <p:ph idx="1"/>
          </p:nvPr>
        </p:nvPicPr>
        <p:blipFill>
          <a:blip r:embed="rId4"/>
          <a:srcRect/>
          <a:stretch>
            <a:fillRect/>
          </a:stretch>
        </p:blipFill>
        <p:spPr bwMode="auto">
          <a:xfrm>
            <a:off x="285720" y="2500306"/>
            <a:ext cx="1714512" cy="1397892"/>
          </a:xfrm>
          <a:prstGeom prst="rect">
            <a:avLst/>
          </a:prstGeom>
          <a:noFill/>
          <a:ln w="9525">
            <a:noFill/>
            <a:miter lim="800000"/>
            <a:headEnd/>
            <a:tailEnd/>
          </a:ln>
        </p:spPr>
      </p:pic>
      <p:pic>
        <p:nvPicPr>
          <p:cNvPr id="10" name="Picture 2" descr="Безымянный 2"/>
          <p:cNvPicPr>
            <a:picLocks noChangeAspect="1" noChangeArrowheads="1"/>
          </p:cNvPicPr>
          <p:nvPr/>
        </p:nvPicPr>
        <p:blipFill>
          <a:blip r:embed="rId5"/>
          <a:srcRect/>
          <a:stretch>
            <a:fillRect/>
          </a:stretch>
        </p:blipFill>
        <p:spPr bwMode="auto">
          <a:xfrm>
            <a:off x="500034" y="5599113"/>
            <a:ext cx="8153400" cy="1258887"/>
          </a:xfrm>
          <a:prstGeom prst="rect">
            <a:avLst/>
          </a:prstGeom>
          <a:noFill/>
          <a:ln w="9525">
            <a:noFill/>
            <a:miter lim="800000"/>
            <a:headEnd/>
            <a:tailEnd/>
          </a:ln>
        </p:spPr>
      </p:pic>
      <p:pic>
        <p:nvPicPr>
          <p:cNvPr id="11" name="Picture 4" descr="citius"/>
          <p:cNvPicPr>
            <a:picLocks noChangeAspect="1" noChangeArrowheads="1"/>
          </p:cNvPicPr>
          <p:nvPr/>
        </p:nvPicPr>
        <p:blipFill>
          <a:blip r:embed="rId6"/>
          <a:srcRect/>
          <a:stretch>
            <a:fillRect/>
          </a:stretch>
        </p:blipFill>
        <p:spPr bwMode="auto">
          <a:xfrm>
            <a:off x="2071670" y="5715016"/>
            <a:ext cx="5618163" cy="715962"/>
          </a:xfrm>
          <a:prstGeom prst="rect">
            <a:avLst/>
          </a:prstGeom>
          <a:noFill/>
          <a:ln w="9525">
            <a:noFill/>
            <a:miter lim="800000"/>
            <a:headEnd/>
            <a:tailEnd/>
          </a:ln>
        </p:spPr>
      </p:pic>
      <p:pic>
        <p:nvPicPr>
          <p:cNvPr id="12" name="Picture 6" descr="1(6)"/>
          <p:cNvPicPr>
            <a:picLocks noChangeAspect="1" noChangeArrowheads="1" noCrop="1"/>
          </p:cNvPicPr>
          <p:nvPr/>
        </p:nvPicPr>
        <p:blipFill>
          <a:blip r:embed="rId7"/>
          <a:srcRect/>
          <a:stretch>
            <a:fillRect/>
          </a:stretch>
        </p:blipFill>
        <p:spPr bwMode="auto">
          <a:xfrm>
            <a:off x="7215206" y="1714488"/>
            <a:ext cx="1547813" cy="2852738"/>
          </a:xfrm>
          <a:prstGeom prst="rect">
            <a:avLst/>
          </a:prstGeom>
          <a:noFill/>
          <a:ln w="9525">
            <a:noFill/>
            <a:miter lim="800000"/>
            <a:headEnd/>
            <a:tailEnd/>
          </a:ln>
        </p:spPr>
      </p:pic>
      <p:pic>
        <p:nvPicPr>
          <p:cNvPr id="8" name="Рисунок 7" descr="jpg.jpg"/>
          <p:cNvPicPr>
            <a:picLocks noChangeAspect="1"/>
          </p:cNvPicPr>
          <p:nvPr/>
        </p:nvPicPr>
        <p:blipFill>
          <a:blip r:embed="rId8"/>
          <a:stretch>
            <a:fillRect/>
          </a:stretch>
        </p:blipFill>
        <p:spPr>
          <a:xfrm>
            <a:off x="3143240" y="1657844"/>
            <a:ext cx="3143272" cy="3974055"/>
          </a:xfrm>
          <a:prstGeom prst="rect">
            <a:avLst/>
          </a:prstGeom>
        </p:spPr>
      </p:pic>
    </p:spTree>
    <p:extLst>
      <p:ext uri="{BB962C8B-B14F-4D97-AF65-F5344CB8AC3E}">
        <p14:creationId xmlns:p14="http://schemas.microsoft.com/office/powerpoint/2010/main" val="2579612099"/>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1071848955"/>
              </p:ext>
            </p:extLst>
          </p:nvPr>
        </p:nvGraphicFramePr>
        <p:xfrm>
          <a:off x="0" y="1"/>
          <a:ext cx="9144000" cy="6917171"/>
        </p:xfrm>
        <a:graphic>
          <a:graphicData uri="http://schemas.openxmlformats.org/drawingml/2006/table">
            <a:tbl>
              <a:tblPr firstRow="1" bandRow="1">
                <a:tableStyleId>{5C22544A-7EE6-4342-B048-85BDC9FD1C3A}</a:tableStyleId>
              </a:tblPr>
              <a:tblGrid>
                <a:gridCol w="4298081"/>
                <a:gridCol w="4845919"/>
              </a:tblGrid>
              <a:tr h="1096014">
                <a:tc>
                  <a:txBody>
                    <a:bodyPr/>
                    <a:lstStyle/>
                    <a:p>
                      <a:r>
                        <a:rPr lang="en-US" sz="3200" b="1" kern="1200" dirty="0" smtClean="0">
                          <a:solidFill>
                            <a:schemeClr val="accent2">
                              <a:lumMod val="75000"/>
                            </a:schemeClr>
                          </a:solidFill>
                          <a:effectLst>
                            <a:outerShdw blurRad="38100" dist="38100" dir="2700000" algn="tl">
                              <a:srgbClr val="000000">
                                <a:alpha val="43137"/>
                              </a:srgbClr>
                            </a:outerShdw>
                          </a:effectLst>
                          <a:latin typeface="Monotype Corsiva" pitchFamily="66" charset="0"/>
                          <a:ea typeface="+mn-ea"/>
                          <a:cs typeface="+mn-cs"/>
                        </a:rPr>
                        <a:t>City organizer</a:t>
                      </a:r>
                      <a:endParaRPr lang="ru-RU" sz="3200" b="1" kern="1200" dirty="0" smtClean="0">
                        <a:solidFill>
                          <a:schemeClr val="accent2">
                            <a:lumMod val="75000"/>
                          </a:schemeClr>
                        </a:solidFill>
                        <a:effectLst>
                          <a:outerShdw blurRad="38100" dist="38100" dir="2700000" algn="tl">
                            <a:srgbClr val="000000">
                              <a:alpha val="43137"/>
                            </a:srgbClr>
                          </a:outerShdw>
                        </a:effectLst>
                        <a:latin typeface="Monotype Corsiva" pitchFamily="66" charset="0"/>
                        <a:ea typeface="+mn-ea"/>
                        <a:cs typeface="+mn-cs"/>
                      </a:endParaRPr>
                    </a:p>
                    <a:p>
                      <a:endParaRPr lang="ru-RU" sz="3200" b="1" dirty="0">
                        <a:solidFill>
                          <a:schemeClr val="accent2">
                            <a:lumMod val="75000"/>
                          </a:schemeClr>
                        </a:solidFill>
                        <a:effectLst>
                          <a:outerShdw blurRad="38100" dist="38100" dir="2700000" algn="tl">
                            <a:srgbClr val="000000">
                              <a:alpha val="43137"/>
                            </a:srgbClr>
                          </a:outerShdw>
                        </a:effectLst>
                        <a:latin typeface="Monotype Corsiva" pitchFamily="66" charset="0"/>
                      </a:endParaRPr>
                    </a:p>
                  </a:txBody>
                  <a:tcPr/>
                </a:tc>
                <a:tc>
                  <a:txBody>
                    <a:bodyPr/>
                    <a:lstStyle/>
                    <a:p>
                      <a:r>
                        <a:rPr lang="en-US" sz="3200" b="1" kern="1200" dirty="0" smtClean="0">
                          <a:solidFill>
                            <a:schemeClr val="bg2">
                              <a:lumMod val="75000"/>
                            </a:schemeClr>
                          </a:solidFill>
                          <a:effectLst>
                            <a:outerShdw blurRad="38100" dist="38100" dir="2700000" algn="tl">
                              <a:srgbClr val="000000">
                                <a:alpha val="43137"/>
                              </a:srgbClr>
                            </a:outerShdw>
                          </a:effectLst>
                          <a:latin typeface="Monotype Corsiva" pitchFamily="66" charset="0"/>
                          <a:ea typeface="+mn-ea"/>
                          <a:cs typeface="+mn-cs"/>
                        </a:rPr>
                        <a:t>Sochi</a:t>
                      </a:r>
                      <a:endParaRPr lang="ru-RU" sz="3200" b="1" kern="1200" dirty="0" smtClean="0">
                        <a:solidFill>
                          <a:schemeClr val="bg2">
                            <a:lumMod val="75000"/>
                          </a:schemeClr>
                        </a:solidFill>
                        <a:effectLst>
                          <a:outerShdw blurRad="38100" dist="38100" dir="2700000" algn="tl">
                            <a:srgbClr val="000000">
                              <a:alpha val="43137"/>
                            </a:srgbClr>
                          </a:outerShdw>
                        </a:effectLst>
                        <a:latin typeface="Monotype Corsiva" pitchFamily="66" charset="0"/>
                        <a:ea typeface="+mn-ea"/>
                        <a:cs typeface="+mn-cs"/>
                      </a:endParaRPr>
                    </a:p>
                    <a:p>
                      <a:endParaRPr lang="ru-RU" sz="3200" b="1" dirty="0">
                        <a:solidFill>
                          <a:schemeClr val="bg2">
                            <a:lumMod val="75000"/>
                          </a:schemeClr>
                        </a:solidFill>
                        <a:effectLst>
                          <a:outerShdw blurRad="38100" dist="38100" dir="2700000" algn="tl">
                            <a:srgbClr val="000000">
                              <a:alpha val="43137"/>
                            </a:srgbClr>
                          </a:outerShdw>
                        </a:effectLst>
                        <a:latin typeface="Monotype Corsiva" pitchFamily="66" charset="0"/>
                      </a:endParaRPr>
                    </a:p>
                  </a:txBody>
                  <a:tcPr/>
                </a:tc>
              </a:tr>
              <a:tr h="109601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3200" b="1" kern="1200" dirty="0" smtClean="0">
                          <a:solidFill>
                            <a:schemeClr val="accent2">
                              <a:lumMod val="75000"/>
                            </a:schemeClr>
                          </a:solidFill>
                          <a:effectLst>
                            <a:outerShdw blurRad="38100" dist="38100" dir="2700000" algn="tl">
                              <a:srgbClr val="000000">
                                <a:alpha val="43137"/>
                              </a:srgbClr>
                            </a:outerShdw>
                          </a:effectLst>
                          <a:latin typeface="Monotype Corsiva" pitchFamily="66" charset="0"/>
                          <a:ea typeface="+mn-ea"/>
                          <a:cs typeface="+mn-cs"/>
                        </a:rPr>
                        <a:t>Participating countries</a:t>
                      </a:r>
                      <a:endParaRPr lang="ru-RU" sz="3200" b="1" kern="1200" dirty="0" smtClean="0">
                        <a:solidFill>
                          <a:schemeClr val="accent2">
                            <a:lumMod val="75000"/>
                          </a:schemeClr>
                        </a:solidFill>
                        <a:effectLst>
                          <a:outerShdw blurRad="38100" dist="38100" dir="2700000" algn="tl">
                            <a:srgbClr val="000000">
                              <a:alpha val="43137"/>
                            </a:srgbClr>
                          </a:outerShdw>
                        </a:effectLst>
                        <a:latin typeface="Monotype Corsiva" pitchFamily="66" charset="0"/>
                        <a:ea typeface="+mn-ea"/>
                        <a:cs typeface="+mn-cs"/>
                      </a:endParaRPr>
                    </a:p>
                    <a:p>
                      <a:endParaRPr lang="ru-RU" sz="3200" b="1" dirty="0">
                        <a:solidFill>
                          <a:schemeClr val="accent2">
                            <a:lumMod val="75000"/>
                          </a:schemeClr>
                        </a:solidFill>
                        <a:effectLst>
                          <a:outerShdw blurRad="38100" dist="38100" dir="2700000" algn="tl">
                            <a:srgbClr val="000000">
                              <a:alpha val="43137"/>
                            </a:srgbClr>
                          </a:outerShdw>
                        </a:effectLst>
                        <a:latin typeface="Monotype Corsiva" pitchFamily="66"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3200" b="1" kern="1200" dirty="0" smtClean="0">
                          <a:solidFill>
                            <a:schemeClr val="bg2">
                              <a:lumMod val="75000"/>
                            </a:schemeClr>
                          </a:solidFill>
                          <a:effectLst>
                            <a:outerShdw blurRad="38100" dist="38100" dir="2700000" algn="tl">
                              <a:srgbClr val="000000">
                                <a:alpha val="43137"/>
                              </a:srgbClr>
                            </a:outerShdw>
                          </a:effectLst>
                          <a:latin typeface="Monotype Corsiva" pitchFamily="66" charset="0"/>
                          <a:ea typeface="+mn-ea"/>
                          <a:cs typeface="+mn-cs"/>
                        </a:rPr>
                        <a:t>85</a:t>
                      </a:r>
                      <a:endParaRPr lang="ru-RU" sz="3200" b="1" kern="1200" dirty="0" smtClean="0">
                        <a:solidFill>
                          <a:schemeClr val="bg2">
                            <a:lumMod val="75000"/>
                          </a:schemeClr>
                        </a:solidFill>
                        <a:effectLst>
                          <a:outerShdw blurRad="38100" dist="38100" dir="2700000" algn="tl">
                            <a:srgbClr val="000000">
                              <a:alpha val="43137"/>
                            </a:srgbClr>
                          </a:outerShdw>
                        </a:effectLst>
                        <a:latin typeface="Monotype Corsiva" pitchFamily="66" charset="0"/>
                        <a:ea typeface="+mn-ea"/>
                        <a:cs typeface="+mn-cs"/>
                      </a:endParaRPr>
                    </a:p>
                  </a:txBody>
                  <a:tcPr/>
                </a:tc>
              </a:tr>
              <a:tr h="1096014">
                <a:tc>
                  <a:txBody>
                    <a:bodyPr/>
                    <a:lstStyle/>
                    <a:p>
                      <a:r>
                        <a:rPr lang="en-US" sz="3200" b="1" kern="1200" dirty="0" smtClean="0">
                          <a:solidFill>
                            <a:schemeClr val="accent2">
                              <a:lumMod val="75000"/>
                            </a:schemeClr>
                          </a:solidFill>
                          <a:effectLst>
                            <a:outerShdw blurRad="38100" dist="38100" dir="2700000" algn="tl">
                              <a:srgbClr val="000000">
                                <a:alpha val="43137"/>
                              </a:srgbClr>
                            </a:outerShdw>
                          </a:effectLst>
                          <a:latin typeface="Monotype Corsiva" pitchFamily="66" charset="0"/>
                          <a:ea typeface="+mn-ea"/>
                          <a:cs typeface="+mn-cs"/>
                        </a:rPr>
                        <a:t>Number of athletes</a:t>
                      </a:r>
                      <a:endParaRPr lang="ru-RU" sz="3200" b="1" kern="1200" dirty="0" smtClean="0">
                        <a:solidFill>
                          <a:schemeClr val="accent2">
                            <a:lumMod val="75000"/>
                          </a:schemeClr>
                        </a:solidFill>
                        <a:effectLst>
                          <a:outerShdw blurRad="38100" dist="38100" dir="2700000" algn="tl">
                            <a:srgbClr val="000000">
                              <a:alpha val="43137"/>
                            </a:srgbClr>
                          </a:outerShdw>
                        </a:effectLst>
                        <a:latin typeface="Monotype Corsiva" pitchFamily="66" charset="0"/>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3200" b="1" dirty="0" smtClean="0">
                          <a:solidFill>
                            <a:schemeClr val="bg2">
                              <a:lumMod val="75000"/>
                            </a:schemeClr>
                          </a:solidFill>
                          <a:effectLst>
                            <a:outerShdw blurRad="38100" dist="38100" dir="2700000" algn="tl">
                              <a:srgbClr val="000000">
                                <a:alpha val="43137"/>
                              </a:srgbClr>
                            </a:outerShdw>
                          </a:effectLst>
                          <a:latin typeface="Monotype Corsiva" pitchFamily="66" charset="0"/>
                        </a:rPr>
                        <a:t>2750</a:t>
                      </a:r>
                      <a:endParaRPr lang="ru-RU" sz="3200" b="1" dirty="0" smtClean="0">
                        <a:solidFill>
                          <a:schemeClr val="bg2">
                            <a:lumMod val="75000"/>
                          </a:schemeClr>
                        </a:solidFill>
                        <a:effectLst>
                          <a:outerShdw blurRad="38100" dist="38100" dir="2700000" algn="tl">
                            <a:srgbClr val="000000">
                              <a:alpha val="43137"/>
                            </a:srgbClr>
                          </a:outerShdw>
                        </a:effectLst>
                        <a:latin typeface="Monotype Corsiva" pitchFamily="66" charset="0"/>
                      </a:endParaRPr>
                    </a:p>
                    <a:p>
                      <a:endParaRPr lang="ru-RU" sz="3200" b="1" dirty="0">
                        <a:solidFill>
                          <a:schemeClr val="bg2">
                            <a:lumMod val="75000"/>
                          </a:schemeClr>
                        </a:solidFill>
                        <a:effectLst>
                          <a:outerShdw blurRad="38100" dist="38100" dir="2700000" algn="tl">
                            <a:srgbClr val="000000">
                              <a:alpha val="43137"/>
                            </a:srgbClr>
                          </a:outerShdw>
                        </a:effectLst>
                        <a:latin typeface="Monotype Corsiva" pitchFamily="66" charset="0"/>
                      </a:endParaRPr>
                    </a:p>
                  </a:txBody>
                  <a:tcPr/>
                </a:tc>
              </a:tr>
              <a:tr h="143710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3200" b="1" kern="1200" dirty="0" smtClean="0">
                          <a:solidFill>
                            <a:schemeClr val="accent2">
                              <a:lumMod val="75000"/>
                            </a:schemeClr>
                          </a:solidFill>
                          <a:effectLst>
                            <a:outerShdw blurRad="38100" dist="38100" dir="2700000" algn="tl">
                              <a:srgbClr val="000000">
                                <a:alpha val="43137"/>
                              </a:srgbClr>
                            </a:outerShdw>
                          </a:effectLst>
                          <a:latin typeface="Monotype Corsiva" pitchFamily="66" charset="0"/>
                          <a:ea typeface="+mn-ea"/>
                          <a:cs typeface="+mn-cs"/>
                        </a:rPr>
                        <a:t>It is played medals</a:t>
                      </a:r>
                      <a:endParaRPr lang="ru-RU" sz="3200" b="1" kern="1200" dirty="0" smtClean="0">
                        <a:solidFill>
                          <a:schemeClr val="accent2">
                            <a:lumMod val="75000"/>
                          </a:schemeClr>
                        </a:solidFill>
                        <a:effectLst>
                          <a:outerShdw blurRad="38100" dist="38100" dir="2700000" algn="tl">
                            <a:srgbClr val="000000">
                              <a:alpha val="43137"/>
                            </a:srgbClr>
                          </a:outerShdw>
                        </a:effectLst>
                        <a:latin typeface="Monotype Corsiva" pitchFamily="66" charset="0"/>
                        <a:ea typeface="+mn-ea"/>
                        <a:cs typeface="+mn-cs"/>
                      </a:endParaRPr>
                    </a:p>
                    <a:p>
                      <a:endParaRPr lang="ru-RU" sz="3200" b="1" dirty="0">
                        <a:solidFill>
                          <a:schemeClr val="accent2">
                            <a:lumMod val="75000"/>
                          </a:schemeClr>
                        </a:solidFill>
                        <a:effectLst>
                          <a:outerShdw blurRad="38100" dist="38100" dir="2700000" algn="tl">
                            <a:srgbClr val="000000">
                              <a:alpha val="43137"/>
                            </a:srgbClr>
                          </a:outerShdw>
                        </a:effectLst>
                        <a:latin typeface="Monotype Corsiva" pitchFamily="66" charset="0"/>
                      </a:endParaRPr>
                    </a:p>
                  </a:txBody>
                  <a:tcPr/>
                </a:tc>
                <a:tc>
                  <a:txBody>
                    <a:bodyPr/>
                    <a:lstStyle/>
                    <a:p>
                      <a:r>
                        <a:rPr lang="en-US" sz="3200" b="1" kern="1200" dirty="0" smtClean="0">
                          <a:solidFill>
                            <a:schemeClr val="bg2">
                              <a:lumMod val="75000"/>
                            </a:schemeClr>
                          </a:solidFill>
                          <a:effectLst>
                            <a:outerShdw blurRad="38100" dist="38100" dir="2700000" algn="tl">
                              <a:srgbClr val="000000">
                                <a:alpha val="43137"/>
                              </a:srgbClr>
                            </a:outerShdw>
                          </a:effectLst>
                          <a:latin typeface="Monotype Corsiva" pitchFamily="66" charset="0"/>
                          <a:ea typeface="+mn-ea"/>
                          <a:cs typeface="+mn-cs"/>
                        </a:rPr>
                        <a:t>98 sets</a:t>
                      </a:r>
                      <a:r>
                        <a:rPr lang="ru-RU" sz="3200" b="1" kern="1200" baseline="0" dirty="0" smtClean="0">
                          <a:solidFill>
                            <a:schemeClr val="bg2">
                              <a:lumMod val="75000"/>
                            </a:schemeClr>
                          </a:solidFill>
                          <a:effectLst>
                            <a:outerShdw blurRad="38100" dist="38100" dir="2700000" algn="tl">
                              <a:srgbClr val="000000">
                                <a:alpha val="43137"/>
                              </a:srgbClr>
                            </a:outerShdw>
                          </a:effectLst>
                          <a:latin typeface="Monotype Corsiva" pitchFamily="66" charset="0"/>
                          <a:ea typeface="+mn-ea"/>
                          <a:cs typeface="+mn-cs"/>
                        </a:rPr>
                        <a:t>      </a:t>
                      </a:r>
                      <a:r>
                        <a:rPr lang="en-US" sz="3200" b="1" kern="1200" dirty="0" smtClean="0">
                          <a:solidFill>
                            <a:schemeClr val="bg2">
                              <a:lumMod val="75000"/>
                            </a:schemeClr>
                          </a:solidFill>
                          <a:effectLst>
                            <a:outerShdw blurRad="38100" dist="38100" dir="2700000" algn="tl">
                              <a:srgbClr val="000000">
                                <a:alpha val="43137"/>
                              </a:srgbClr>
                            </a:outerShdw>
                          </a:effectLst>
                          <a:latin typeface="Monotype Corsiva" pitchFamily="66" charset="0"/>
                          <a:ea typeface="+mn-ea"/>
                          <a:cs typeface="+mn-cs"/>
                        </a:rPr>
                        <a:t>in 7 sports</a:t>
                      </a:r>
                      <a:endParaRPr lang="ru-RU" sz="3200" b="1" kern="1200" dirty="0" smtClean="0">
                        <a:solidFill>
                          <a:schemeClr val="bg2">
                            <a:lumMod val="75000"/>
                          </a:schemeClr>
                        </a:solidFill>
                        <a:effectLst>
                          <a:outerShdw blurRad="38100" dist="38100" dir="2700000" algn="tl">
                            <a:srgbClr val="000000">
                              <a:alpha val="43137"/>
                            </a:srgbClr>
                          </a:outerShdw>
                        </a:effectLst>
                        <a:latin typeface="Monotype Corsiva" pitchFamily="66" charset="0"/>
                        <a:ea typeface="+mn-ea"/>
                        <a:cs typeface="+mn-cs"/>
                      </a:endParaRPr>
                    </a:p>
                    <a:p>
                      <a:endParaRPr lang="ru-RU" sz="3200" b="1" dirty="0">
                        <a:solidFill>
                          <a:schemeClr val="bg2">
                            <a:lumMod val="75000"/>
                          </a:schemeClr>
                        </a:solidFill>
                        <a:effectLst>
                          <a:outerShdw blurRad="38100" dist="38100" dir="2700000" algn="tl">
                            <a:srgbClr val="000000">
                              <a:alpha val="43137"/>
                            </a:srgbClr>
                          </a:outerShdw>
                        </a:effectLst>
                        <a:latin typeface="Monotype Corsiva" pitchFamily="66" charset="0"/>
                      </a:endParaRPr>
                    </a:p>
                  </a:txBody>
                  <a:tcPr/>
                </a:tc>
              </a:tr>
              <a:tr h="109601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3200" b="1" kern="1200" dirty="0" smtClean="0">
                          <a:solidFill>
                            <a:schemeClr val="accent2">
                              <a:lumMod val="75000"/>
                            </a:schemeClr>
                          </a:solidFill>
                          <a:effectLst>
                            <a:outerShdw blurRad="38100" dist="38100" dir="2700000" algn="tl">
                              <a:srgbClr val="000000">
                                <a:alpha val="43137"/>
                              </a:srgbClr>
                            </a:outerShdw>
                          </a:effectLst>
                          <a:latin typeface="Monotype Corsiva" pitchFamily="66" charset="0"/>
                          <a:ea typeface="+mn-ea"/>
                          <a:cs typeface="+mn-cs"/>
                        </a:rPr>
                        <a:t>Opening ceremony</a:t>
                      </a:r>
                      <a:endParaRPr lang="ru-RU" sz="3200" b="1" kern="1200" dirty="0" smtClean="0">
                        <a:solidFill>
                          <a:schemeClr val="accent2">
                            <a:lumMod val="75000"/>
                          </a:schemeClr>
                        </a:solidFill>
                        <a:effectLst>
                          <a:outerShdw blurRad="38100" dist="38100" dir="2700000" algn="tl">
                            <a:srgbClr val="000000">
                              <a:alpha val="43137"/>
                            </a:srgbClr>
                          </a:outerShdw>
                        </a:effectLst>
                        <a:latin typeface="Monotype Corsiva" pitchFamily="66" charset="0"/>
                        <a:ea typeface="+mn-ea"/>
                        <a:cs typeface="+mn-cs"/>
                      </a:endParaRPr>
                    </a:p>
                    <a:p>
                      <a:endParaRPr lang="ru-RU" sz="3200" b="1" dirty="0">
                        <a:solidFill>
                          <a:schemeClr val="accent2">
                            <a:lumMod val="75000"/>
                          </a:schemeClr>
                        </a:solidFill>
                        <a:effectLst>
                          <a:outerShdw blurRad="38100" dist="38100" dir="2700000" algn="tl">
                            <a:srgbClr val="000000">
                              <a:alpha val="43137"/>
                            </a:srgbClr>
                          </a:outerShdw>
                        </a:effectLst>
                        <a:latin typeface="Monotype Corsiva" pitchFamily="66"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3200" b="1" kern="1200" dirty="0" smtClean="0">
                          <a:solidFill>
                            <a:schemeClr val="bg2">
                              <a:lumMod val="75000"/>
                            </a:schemeClr>
                          </a:solidFill>
                          <a:effectLst>
                            <a:outerShdw blurRad="38100" dist="38100" dir="2700000" algn="tl">
                              <a:srgbClr val="000000">
                                <a:alpha val="43137"/>
                              </a:srgbClr>
                            </a:outerShdw>
                          </a:effectLst>
                          <a:latin typeface="Monotype Corsiva" pitchFamily="66" charset="0"/>
                          <a:ea typeface="+mn-ea"/>
                          <a:cs typeface="+mn-cs"/>
                        </a:rPr>
                        <a:t>February 7, 2014</a:t>
                      </a:r>
                      <a:endParaRPr lang="ru-RU" sz="3200" b="1" kern="1200" dirty="0" smtClean="0">
                        <a:solidFill>
                          <a:schemeClr val="bg2">
                            <a:lumMod val="75000"/>
                          </a:schemeClr>
                        </a:solidFill>
                        <a:effectLst>
                          <a:outerShdw blurRad="38100" dist="38100" dir="2700000" algn="tl">
                            <a:srgbClr val="000000">
                              <a:alpha val="43137"/>
                            </a:srgbClr>
                          </a:outerShdw>
                        </a:effectLst>
                        <a:latin typeface="Monotype Corsiva" pitchFamily="66" charset="0"/>
                        <a:ea typeface="+mn-ea"/>
                        <a:cs typeface="+mn-cs"/>
                      </a:endParaRPr>
                    </a:p>
                    <a:p>
                      <a:endParaRPr lang="ru-RU" sz="3200" b="1" dirty="0">
                        <a:solidFill>
                          <a:schemeClr val="bg2">
                            <a:lumMod val="75000"/>
                          </a:schemeClr>
                        </a:solidFill>
                        <a:effectLst>
                          <a:outerShdw blurRad="38100" dist="38100" dir="2700000" algn="tl">
                            <a:srgbClr val="000000">
                              <a:alpha val="43137"/>
                            </a:srgbClr>
                          </a:outerShdw>
                        </a:effectLst>
                        <a:latin typeface="Monotype Corsiva" pitchFamily="66" charset="0"/>
                      </a:endParaRPr>
                    </a:p>
                  </a:txBody>
                  <a:tcPr/>
                </a:tc>
              </a:tr>
              <a:tr h="109601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3200" b="1" kern="1200" dirty="0" smtClean="0">
                          <a:solidFill>
                            <a:schemeClr val="accent2">
                              <a:lumMod val="75000"/>
                            </a:schemeClr>
                          </a:solidFill>
                          <a:effectLst>
                            <a:outerShdw blurRad="38100" dist="38100" dir="2700000" algn="tl">
                              <a:srgbClr val="000000">
                                <a:alpha val="43137"/>
                              </a:srgbClr>
                            </a:outerShdw>
                          </a:effectLst>
                          <a:latin typeface="Monotype Corsiva" pitchFamily="66" charset="0"/>
                          <a:ea typeface="+mn-ea"/>
                          <a:cs typeface="+mn-cs"/>
                        </a:rPr>
                        <a:t>Closing ceremony</a:t>
                      </a:r>
                      <a:endParaRPr lang="ru-RU" sz="3200" b="1" kern="1200" dirty="0" smtClean="0">
                        <a:solidFill>
                          <a:schemeClr val="accent2">
                            <a:lumMod val="75000"/>
                          </a:schemeClr>
                        </a:solidFill>
                        <a:effectLst>
                          <a:outerShdw blurRad="38100" dist="38100" dir="2700000" algn="tl">
                            <a:srgbClr val="000000">
                              <a:alpha val="43137"/>
                            </a:srgbClr>
                          </a:outerShdw>
                        </a:effectLst>
                        <a:latin typeface="Monotype Corsiva" pitchFamily="66" charset="0"/>
                        <a:ea typeface="+mn-ea"/>
                        <a:cs typeface="+mn-cs"/>
                      </a:endParaRPr>
                    </a:p>
                    <a:p>
                      <a:endParaRPr lang="ru-RU" sz="3200" b="1" dirty="0">
                        <a:solidFill>
                          <a:schemeClr val="accent2">
                            <a:lumMod val="75000"/>
                          </a:schemeClr>
                        </a:solidFill>
                        <a:effectLst>
                          <a:outerShdw blurRad="38100" dist="38100" dir="2700000" algn="tl">
                            <a:srgbClr val="000000">
                              <a:alpha val="43137"/>
                            </a:srgbClr>
                          </a:outerShdw>
                        </a:effectLst>
                        <a:latin typeface="Monotype Corsiva" pitchFamily="66"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3200" b="1" kern="1200" dirty="0" smtClean="0">
                          <a:solidFill>
                            <a:schemeClr val="bg2">
                              <a:lumMod val="75000"/>
                            </a:schemeClr>
                          </a:solidFill>
                          <a:effectLst>
                            <a:outerShdw blurRad="38100" dist="38100" dir="2700000" algn="tl">
                              <a:srgbClr val="000000">
                                <a:alpha val="43137"/>
                              </a:srgbClr>
                            </a:outerShdw>
                          </a:effectLst>
                          <a:latin typeface="Monotype Corsiva" pitchFamily="66" charset="0"/>
                          <a:ea typeface="+mn-ea"/>
                          <a:cs typeface="+mn-cs"/>
                        </a:rPr>
                        <a:t>February 23, 2014</a:t>
                      </a:r>
                      <a:endParaRPr lang="ru-RU" sz="3200" b="1" kern="1200" dirty="0" smtClean="0">
                        <a:solidFill>
                          <a:schemeClr val="bg2">
                            <a:lumMod val="75000"/>
                          </a:schemeClr>
                        </a:solidFill>
                        <a:effectLst>
                          <a:outerShdw blurRad="38100" dist="38100" dir="2700000" algn="tl">
                            <a:srgbClr val="000000">
                              <a:alpha val="43137"/>
                            </a:srgbClr>
                          </a:outerShdw>
                        </a:effectLst>
                        <a:latin typeface="Monotype Corsiva" pitchFamily="66" charset="0"/>
                        <a:ea typeface="+mn-ea"/>
                        <a:cs typeface="+mn-cs"/>
                      </a:endParaRPr>
                    </a:p>
                    <a:p>
                      <a:endParaRPr lang="ru-RU" sz="3200" b="1" dirty="0">
                        <a:solidFill>
                          <a:schemeClr val="bg2">
                            <a:lumMod val="75000"/>
                          </a:schemeClr>
                        </a:solidFill>
                        <a:effectLst>
                          <a:outerShdw blurRad="38100" dist="38100" dir="2700000" algn="tl">
                            <a:srgbClr val="000000">
                              <a:alpha val="43137"/>
                            </a:srgbClr>
                          </a:outerShdw>
                        </a:effectLst>
                        <a:latin typeface="Monotype Corsiva" pitchFamily="66" charset="0"/>
                      </a:endParaRPr>
                    </a:p>
                  </a:txBody>
                  <a:tcPr/>
                </a:tc>
              </a:tr>
            </a:tbl>
          </a:graphicData>
        </a:graphic>
      </p:graphicFrame>
    </p:spTree>
    <p:extLst>
      <p:ext uri="{BB962C8B-B14F-4D97-AF65-F5344CB8AC3E}">
        <p14:creationId xmlns:p14="http://schemas.microsoft.com/office/powerpoint/2010/main" val="12800224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669294"/>
          </a:xfrm>
          <a:solidFill>
            <a:schemeClr val="accent2">
              <a:lumMod val="40000"/>
              <a:lumOff val="60000"/>
            </a:schemeClr>
          </a:solidFill>
        </p:spPr>
        <p:txBody>
          <a:bodyPr>
            <a:noAutofit/>
          </a:bodyPr>
          <a:lstStyle/>
          <a:p>
            <a:pPr algn="ctr"/>
            <a:r>
              <a:rPr lang="ru-RU" sz="3600" b="1" dirty="0" smtClean="0">
                <a:ln>
                  <a:solidFill>
                    <a:schemeClr val="bg1"/>
                  </a:solidFill>
                </a:ln>
                <a:solidFill>
                  <a:schemeClr val="bg2">
                    <a:lumMod val="75000"/>
                  </a:schemeClr>
                </a:solidFill>
                <a:effectLst>
                  <a:outerShdw blurRad="38100" dist="38100" dir="2700000" algn="tl">
                    <a:srgbClr val="000000">
                      <a:alpha val="43137"/>
                    </a:srgbClr>
                  </a:outerShdw>
                </a:effectLst>
                <a:latin typeface="Monotype Corsiva" pitchFamily="66" charset="0"/>
              </a:rPr>
              <a:t/>
            </a:r>
            <a:br>
              <a:rPr lang="ru-RU" sz="3600" b="1" dirty="0" smtClean="0">
                <a:ln>
                  <a:solidFill>
                    <a:schemeClr val="bg1"/>
                  </a:solidFill>
                </a:ln>
                <a:solidFill>
                  <a:schemeClr val="bg2">
                    <a:lumMod val="75000"/>
                  </a:schemeClr>
                </a:solidFill>
                <a:effectLst>
                  <a:outerShdw blurRad="38100" dist="38100" dir="2700000" algn="tl">
                    <a:srgbClr val="000000">
                      <a:alpha val="43137"/>
                    </a:srgbClr>
                  </a:outerShdw>
                </a:effectLst>
                <a:latin typeface="Monotype Corsiva" pitchFamily="66" charset="0"/>
              </a:rPr>
            </a:br>
            <a:r>
              <a:rPr lang="en-US" sz="3600" b="1" dirty="0" smtClean="0">
                <a:ln>
                  <a:solidFill>
                    <a:schemeClr val="bg1"/>
                  </a:solidFill>
                </a:ln>
                <a:solidFill>
                  <a:schemeClr val="bg2">
                    <a:lumMod val="75000"/>
                  </a:schemeClr>
                </a:solidFill>
                <a:effectLst>
                  <a:outerShdw blurRad="38100" dist="38100" dir="2700000" algn="tl">
                    <a:srgbClr val="000000">
                      <a:alpha val="43137"/>
                    </a:srgbClr>
                  </a:outerShdw>
                </a:effectLst>
                <a:latin typeface="Monotype Corsiva" pitchFamily="66" charset="0"/>
              </a:rPr>
              <a:t> “Sochi – the host city for the 2014 Winter Olympics”.</a:t>
            </a:r>
            <a:br>
              <a:rPr lang="en-US" sz="3600" b="1" dirty="0" smtClean="0">
                <a:ln>
                  <a:solidFill>
                    <a:schemeClr val="bg1"/>
                  </a:solidFill>
                </a:ln>
                <a:solidFill>
                  <a:schemeClr val="bg2">
                    <a:lumMod val="75000"/>
                  </a:schemeClr>
                </a:solidFill>
                <a:effectLst>
                  <a:outerShdw blurRad="38100" dist="38100" dir="2700000" algn="tl">
                    <a:srgbClr val="000000">
                      <a:alpha val="43137"/>
                    </a:srgbClr>
                  </a:outerShdw>
                </a:effectLst>
                <a:latin typeface="Monotype Corsiva" pitchFamily="66" charset="0"/>
              </a:rPr>
            </a:br>
            <a:r>
              <a:rPr lang="en-US" sz="3600" b="1" dirty="0" smtClean="0">
                <a:ln>
                  <a:solidFill>
                    <a:schemeClr val="bg1"/>
                  </a:solidFill>
                </a:ln>
                <a:solidFill>
                  <a:schemeClr val="bg2">
                    <a:lumMod val="75000"/>
                  </a:schemeClr>
                </a:solidFill>
                <a:effectLst>
                  <a:outerShdw blurRad="38100" dist="38100" dir="2700000" algn="tl">
                    <a:srgbClr val="000000">
                      <a:alpha val="43137"/>
                    </a:srgbClr>
                  </a:outerShdw>
                </a:effectLst>
                <a:latin typeface="Monotype Corsiva" pitchFamily="66" charset="0"/>
              </a:rPr>
              <a:t>1</a:t>
            </a:r>
            <a:r>
              <a:rPr lang="en-US" sz="3600" b="1" baseline="30000" dirty="0" smtClean="0">
                <a:ln>
                  <a:solidFill>
                    <a:schemeClr val="bg1"/>
                  </a:solidFill>
                </a:ln>
                <a:solidFill>
                  <a:schemeClr val="bg2">
                    <a:lumMod val="75000"/>
                  </a:schemeClr>
                </a:solidFill>
                <a:effectLst>
                  <a:outerShdw blurRad="38100" dist="38100" dir="2700000" algn="tl">
                    <a:srgbClr val="000000">
                      <a:alpha val="43137"/>
                    </a:srgbClr>
                  </a:outerShdw>
                </a:effectLst>
                <a:latin typeface="Monotype Corsiva" pitchFamily="66" charset="0"/>
              </a:rPr>
              <a:t>st</a:t>
            </a:r>
            <a:r>
              <a:rPr lang="en-US" sz="3600" b="1" dirty="0" smtClean="0">
                <a:ln>
                  <a:solidFill>
                    <a:schemeClr val="bg1"/>
                  </a:solidFill>
                </a:ln>
                <a:solidFill>
                  <a:schemeClr val="bg2">
                    <a:lumMod val="75000"/>
                  </a:schemeClr>
                </a:solidFill>
                <a:effectLst>
                  <a:outerShdw blurRad="38100" dist="38100" dir="2700000" algn="tl">
                    <a:srgbClr val="000000">
                      <a:alpha val="43137"/>
                    </a:srgbClr>
                  </a:outerShdw>
                </a:effectLst>
                <a:latin typeface="Monotype Corsiva" pitchFamily="66" charset="0"/>
              </a:rPr>
              <a:t> group – Sochi. History.</a:t>
            </a:r>
            <a:r>
              <a:rPr lang="ru-RU" sz="3600" b="1" dirty="0" smtClean="0">
                <a:ln>
                  <a:solidFill>
                    <a:schemeClr val="bg1"/>
                  </a:solidFill>
                </a:ln>
                <a:solidFill>
                  <a:schemeClr val="bg2">
                    <a:lumMod val="75000"/>
                  </a:schemeClr>
                </a:solidFill>
                <a:effectLst>
                  <a:outerShdw blurRad="38100" dist="38100" dir="2700000" algn="tl">
                    <a:srgbClr val="000000">
                      <a:alpha val="43137"/>
                    </a:srgbClr>
                  </a:outerShdw>
                </a:effectLst>
                <a:latin typeface="Monotype Corsiva" pitchFamily="66" charset="0"/>
              </a:rPr>
              <a:t/>
            </a:r>
            <a:br>
              <a:rPr lang="ru-RU" sz="3600" b="1" dirty="0" smtClean="0">
                <a:ln>
                  <a:solidFill>
                    <a:schemeClr val="bg1"/>
                  </a:solidFill>
                </a:ln>
                <a:solidFill>
                  <a:schemeClr val="bg2">
                    <a:lumMod val="75000"/>
                  </a:schemeClr>
                </a:solidFill>
                <a:effectLst>
                  <a:outerShdw blurRad="38100" dist="38100" dir="2700000" algn="tl">
                    <a:srgbClr val="000000">
                      <a:alpha val="43137"/>
                    </a:srgbClr>
                  </a:outerShdw>
                </a:effectLst>
                <a:latin typeface="Monotype Corsiva" pitchFamily="66" charset="0"/>
              </a:rPr>
            </a:br>
            <a:endParaRPr lang="ru-RU" sz="3600" b="1" dirty="0">
              <a:ln>
                <a:solidFill>
                  <a:schemeClr val="bg1"/>
                </a:solidFill>
              </a:ln>
              <a:solidFill>
                <a:schemeClr val="bg2">
                  <a:lumMod val="75000"/>
                </a:schemeClr>
              </a:solidFill>
              <a:effectLst>
                <a:outerShdw blurRad="38100" dist="38100" dir="2700000" algn="tl">
                  <a:srgbClr val="000000">
                    <a:alpha val="43137"/>
                  </a:srgbClr>
                </a:outerShdw>
              </a:effectLst>
              <a:latin typeface="Monotype Corsiva" pitchFamily="66" charset="0"/>
            </a:endParaRPr>
          </a:p>
        </p:txBody>
      </p:sp>
      <p:pic>
        <p:nvPicPr>
          <p:cNvPr id="12" name="Содержимое 11" descr="phoca_thumb_l_sochi11.jpg"/>
          <p:cNvPicPr>
            <a:picLocks noGrp="1" noChangeAspect="1"/>
          </p:cNvPicPr>
          <p:nvPr>
            <p:ph sz="half" idx="1"/>
          </p:nvPr>
        </p:nvPicPr>
        <p:blipFill>
          <a:blip r:embed="rId2"/>
          <a:stretch>
            <a:fillRect/>
          </a:stretch>
        </p:blipFill>
        <p:spPr>
          <a:xfrm>
            <a:off x="285720" y="2500306"/>
            <a:ext cx="4191030" cy="3143272"/>
          </a:xfrm>
        </p:spPr>
      </p:pic>
      <p:sp>
        <p:nvSpPr>
          <p:cNvPr id="16" name="Прямоугольник 15"/>
          <p:cNvSpPr/>
          <p:nvPr/>
        </p:nvSpPr>
        <p:spPr>
          <a:xfrm>
            <a:off x="4572000" y="2267744"/>
            <a:ext cx="4572000" cy="4247317"/>
          </a:xfrm>
          <a:prstGeom prst="rect">
            <a:avLst/>
          </a:prstGeom>
        </p:spPr>
        <p:txBody>
          <a:bodyPr>
            <a:spAutoFit/>
          </a:bodyPr>
          <a:lstStyle/>
          <a:p>
            <a:endParaRPr lang="en-US" dirty="0" smtClean="0"/>
          </a:p>
          <a:p>
            <a:r>
              <a:rPr lang="en-US" sz="3600" b="1" dirty="0" smtClean="0">
                <a:effectLst>
                  <a:outerShdw blurRad="38100" dist="38100" dir="2700000" algn="tl">
                    <a:srgbClr val="000000">
                      <a:alpha val="43137"/>
                    </a:srgbClr>
                  </a:outerShdw>
                </a:effectLst>
                <a:latin typeface="Monotype Corsiva" pitchFamily="66" charset="0"/>
              </a:rPr>
              <a:t>In the resort small town Sochi there are many well-known places and buildings. For example, Winter theater. The winter theater is constructed in</a:t>
            </a:r>
            <a:r>
              <a:rPr lang="ru-RU" sz="3600" b="1" dirty="0" smtClean="0">
                <a:effectLst>
                  <a:outerShdw blurRad="38100" dist="38100" dir="2700000" algn="tl">
                    <a:srgbClr val="000000">
                      <a:alpha val="43137"/>
                    </a:srgbClr>
                  </a:outerShdw>
                </a:effectLst>
                <a:latin typeface="Monotype Corsiva" pitchFamily="66" charset="0"/>
              </a:rPr>
              <a:t> 1937.</a:t>
            </a:r>
            <a:endParaRPr lang="en-US" sz="3600" b="1" dirty="0">
              <a:effectLst>
                <a:outerShdw blurRad="38100" dist="38100" dir="2700000" algn="tl">
                  <a:srgbClr val="000000">
                    <a:alpha val="43137"/>
                  </a:srgbClr>
                </a:outerShdw>
              </a:effectLst>
              <a:latin typeface="Monotype Corsiva" pitchFamily="66" charset="0"/>
            </a:endParaRPr>
          </a:p>
        </p:txBody>
      </p:sp>
    </p:spTree>
    <p:extLst>
      <p:ext uri="{BB962C8B-B14F-4D97-AF65-F5344CB8AC3E}">
        <p14:creationId xmlns:p14="http://schemas.microsoft.com/office/powerpoint/2010/main" val="175055858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1"/>
            <a:ext cx="8229600" cy="1277241"/>
          </a:xfrm>
          <a:solidFill>
            <a:schemeClr val="accent2">
              <a:lumMod val="40000"/>
              <a:lumOff val="60000"/>
            </a:schemeClr>
          </a:solidFill>
        </p:spPr>
        <p:txBody>
          <a:bodyPr>
            <a:noAutofit/>
          </a:bodyPr>
          <a:lstStyle/>
          <a:p>
            <a:pPr algn="ctr"/>
            <a:r>
              <a:rPr lang="en-US" sz="4000" b="1" dirty="0" smtClean="0">
                <a:ln>
                  <a:solidFill>
                    <a:schemeClr val="bg1"/>
                  </a:solidFill>
                </a:ln>
                <a:solidFill>
                  <a:schemeClr val="bg2">
                    <a:lumMod val="75000"/>
                  </a:schemeClr>
                </a:solidFill>
                <a:effectLst>
                  <a:outerShdw blurRad="38100" dist="38100" dir="2700000" algn="tl">
                    <a:srgbClr val="000000">
                      <a:alpha val="43137"/>
                    </a:srgbClr>
                  </a:outerShdw>
                </a:effectLst>
                <a:latin typeface="Monotype Corsiva" pitchFamily="66" charset="0"/>
              </a:rPr>
              <a:t>2</a:t>
            </a:r>
            <a:r>
              <a:rPr lang="en-US" sz="4000" b="1" baseline="30000" dirty="0" smtClean="0">
                <a:ln>
                  <a:solidFill>
                    <a:schemeClr val="bg1"/>
                  </a:solidFill>
                </a:ln>
                <a:solidFill>
                  <a:schemeClr val="bg2">
                    <a:lumMod val="75000"/>
                  </a:schemeClr>
                </a:solidFill>
                <a:effectLst>
                  <a:outerShdw blurRad="38100" dist="38100" dir="2700000" algn="tl">
                    <a:srgbClr val="000000">
                      <a:alpha val="43137"/>
                    </a:srgbClr>
                  </a:outerShdw>
                </a:effectLst>
                <a:latin typeface="Monotype Corsiva" pitchFamily="66" charset="0"/>
              </a:rPr>
              <a:t>nd</a:t>
            </a:r>
            <a:r>
              <a:rPr lang="en-US" sz="4000" b="1" dirty="0" smtClean="0">
                <a:ln>
                  <a:solidFill>
                    <a:schemeClr val="bg1"/>
                  </a:solidFill>
                </a:ln>
                <a:solidFill>
                  <a:schemeClr val="bg2">
                    <a:lumMod val="75000"/>
                  </a:schemeClr>
                </a:solidFill>
                <a:effectLst>
                  <a:outerShdw blurRad="38100" dist="38100" dir="2700000" algn="tl">
                    <a:srgbClr val="000000">
                      <a:alpha val="43137"/>
                    </a:srgbClr>
                  </a:outerShdw>
                </a:effectLst>
                <a:latin typeface="Monotype Corsiva" pitchFamily="66" charset="0"/>
              </a:rPr>
              <a:t> group – Sochi. Environment. </a:t>
            </a:r>
            <a:r>
              <a:rPr lang="en-US" sz="4000" b="1" dirty="0" err="1" smtClean="0">
                <a:ln>
                  <a:solidFill>
                    <a:schemeClr val="bg1"/>
                  </a:solidFill>
                </a:ln>
                <a:solidFill>
                  <a:schemeClr val="bg2">
                    <a:lumMod val="75000"/>
                  </a:schemeClr>
                </a:solidFill>
                <a:effectLst>
                  <a:outerShdw blurRad="38100" dist="38100" dir="2700000" algn="tl">
                    <a:srgbClr val="000000">
                      <a:alpha val="43137"/>
                    </a:srgbClr>
                  </a:outerShdw>
                </a:effectLst>
                <a:latin typeface="Monotype Corsiva" pitchFamily="66" charset="0"/>
              </a:rPr>
              <a:t>Krasnaya</a:t>
            </a:r>
            <a:r>
              <a:rPr lang="en-US" sz="4000" b="1" dirty="0" smtClean="0">
                <a:ln>
                  <a:solidFill>
                    <a:schemeClr val="bg1"/>
                  </a:solidFill>
                </a:ln>
                <a:solidFill>
                  <a:schemeClr val="bg2">
                    <a:lumMod val="75000"/>
                  </a:schemeClr>
                </a:solidFill>
                <a:effectLst>
                  <a:outerShdw blurRad="38100" dist="38100" dir="2700000" algn="tl">
                    <a:srgbClr val="000000">
                      <a:alpha val="43137"/>
                    </a:srgbClr>
                  </a:outerShdw>
                </a:effectLst>
                <a:latin typeface="Monotype Corsiva" pitchFamily="66" charset="0"/>
              </a:rPr>
              <a:t> </a:t>
            </a:r>
            <a:r>
              <a:rPr lang="en-US" sz="4000" b="1" dirty="0" err="1" smtClean="0">
                <a:ln>
                  <a:solidFill>
                    <a:schemeClr val="bg1"/>
                  </a:solidFill>
                </a:ln>
                <a:solidFill>
                  <a:schemeClr val="bg2">
                    <a:lumMod val="75000"/>
                  </a:schemeClr>
                </a:solidFill>
                <a:effectLst>
                  <a:outerShdw blurRad="38100" dist="38100" dir="2700000" algn="tl">
                    <a:srgbClr val="000000">
                      <a:alpha val="43137"/>
                    </a:srgbClr>
                  </a:outerShdw>
                </a:effectLst>
                <a:latin typeface="Monotype Corsiva" pitchFamily="66" charset="0"/>
              </a:rPr>
              <a:t>Polyana</a:t>
            </a:r>
            <a:endParaRPr lang="ru-RU" sz="4000" b="1" dirty="0">
              <a:ln>
                <a:solidFill>
                  <a:schemeClr val="bg1"/>
                </a:solidFill>
              </a:ln>
              <a:solidFill>
                <a:schemeClr val="bg2">
                  <a:lumMod val="75000"/>
                </a:schemeClr>
              </a:solidFill>
              <a:effectLst>
                <a:outerShdw blurRad="38100" dist="38100" dir="2700000" algn="tl">
                  <a:srgbClr val="000000">
                    <a:alpha val="43137"/>
                  </a:srgbClr>
                </a:outerShdw>
              </a:effectLst>
              <a:latin typeface="Monotype Corsiva" pitchFamily="66" charset="0"/>
            </a:endParaRPr>
          </a:p>
        </p:txBody>
      </p:sp>
      <p:pic>
        <p:nvPicPr>
          <p:cNvPr id="11" name="Содержимое 10" descr="Sochi-2014_Gornaya_karusel.jpg"/>
          <p:cNvPicPr>
            <a:picLocks noGrp="1" noChangeAspect="1"/>
          </p:cNvPicPr>
          <p:nvPr>
            <p:ph idx="1"/>
          </p:nvPr>
        </p:nvPicPr>
        <p:blipFill>
          <a:blip r:embed="rId2"/>
          <a:stretch>
            <a:fillRect/>
          </a:stretch>
        </p:blipFill>
        <p:spPr>
          <a:xfrm>
            <a:off x="0" y="3954671"/>
            <a:ext cx="3929058" cy="2903330"/>
          </a:xfrm>
        </p:spPr>
      </p:pic>
      <p:pic>
        <p:nvPicPr>
          <p:cNvPr id="13" name="Рисунок 12" descr="56633.jpg"/>
          <p:cNvPicPr>
            <a:picLocks noChangeAspect="1"/>
          </p:cNvPicPr>
          <p:nvPr/>
        </p:nvPicPr>
        <p:blipFill>
          <a:blip r:embed="rId3"/>
          <a:stretch>
            <a:fillRect/>
          </a:stretch>
        </p:blipFill>
        <p:spPr>
          <a:xfrm>
            <a:off x="4857753" y="4004967"/>
            <a:ext cx="4286248" cy="2853034"/>
          </a:xfrm>
          <a:prstGeom prst="rect">
            <a:avLst/>
          </a:prstGeom>
        </p:spPr>
      </p:pic>
      <p:sp>
        <p:nvSpPr>
          <p:cNvPr id="14" name="Прямоугольник 13"/>
          <p:cNvSpPr/>
          <p:nvPr/>
        </p:nvSpPr>
        <p:spPr>
          <a:xfrm>
            <a:off x="496234" y="1700808"/>
            <a:ext cx="8643966" cy="2062103"/>
          </a:xfrm>
          <a:prstGeom prst="rect">
            <a:avLst/>
          </a:prstGeom>
        </p:spPr>
        <p:txBody>
          <a:bodyPr wrap="square">
            <a:spAutoFit/>
          </a:bodyPr>
          <a:lstStyle/>
          <a:p>
            <a:pPr algn="ctr"/>
            <a:r>
              <a:rPr lang="en-US" sz="3200" b="1" dirty="0" err="1" smtClean="0">
                <a:effectLst>
                  <a:outerShdw blurRad="38100" dist="38100" dir="2700000" algn="tl">
                    <a:srgbClr val="000000">
                      <a:alpha val="43137"/>
                    </a:srgbClr>
                  </a:outerShdw>
                </a:effectLst>
                <a:latin typeface="Monotype Corsiva" pitchFamily="66" charset="0"/>
              </a:rPr>
              <a:t>Krasnaya</a:t>
            </a:r>
            <a:r>
              <a:rPr lang="en-US" sz="3200" b="1" dirty="0" smtClean="0">
                <a:effectLst>
                  <a:outerShdw blurRad="38100" dist="38100" dir="2700000" algn="tl">
                    <a:srgbClr val="000000">
                      <a:alpha val="43137"/>
                    </a:srgbClr>
                  </a:outerShdw>
                </a:effectLst>
                <a:latin typeface="Monotype Corsiva" pitchFamily="66" charset="0"/>
              </a:rPr>
              <a:t> </a:t>
            </a:r>
            <a:r>
              <a:rPr lang="en-US" sz="3200" b="1" dirty="0" err="1" smtClean="0">
                <a:effectLst>
                  <a:outerShdw blurRad="38100" dist="38100" dir="2700000" algn="tl">
                    <a:srgbClr val="000000">
                      <a:alpha val="43137"/>
                    </a:srgbClr>
                  </a:outerShdw>
                </a:effectLst>
                <a:latin typeface="Monotype Corsiva" pitchFamily="66" charset="0"/>
              </a:rPr>
              <a:t>Polyana</a:t>
            </a:r>
            <a:r>
              <a:rPr lang="en-US" sz="3200" b="1" dirty="0" smtClean="0">
                <a:effectLst>
                  <a:outerShdw blurRad="38100" dist="38100" dir="2700000" algn="tl">
                    <a:srgbClr val="000000">
                      <a:alpha val="43137"/>
                    </a:srgbClr>
                  </a:outerShdw>
                </a:effectLst>
                <a:latin typeface="Monotype Corsiva" pitchFamily="66" charset="0"/>
              </a:rPr>
              <a:t> — the popular center of mountain skiing and a snowboard. At the beginning of 2007 near The structure of the first stage includes 6 ropeways and 18 routes.</a:t>
            </a:r>
            <a:endParaRPr lang="en-US" sz="3200" b="1" dirty="0">
              <a:effectLst>
                <a:outerShdw blurRad="38100" dist="38100" dir="2700000" algn="tl">
                  <a:srgbClr val="000000">
                    <a:alpha val="43137"/>
                  </a:srgbClr>
                </a:outerShdw>
              </a:effectLst>
              <a:latin typeface="Monotype Corsiva" pitchFamily="66" charset="0"/>
            </a:endParaRPr>
          </a:p>
        </p:txBody>
      </p:sp>
    </p:spTree>
    <p:extLst>
      <p:ext uri="{BB962C8B-B14F-4D97-AF65-F5344CB8AC3E}">
        <p14:creationId xmlns:p14="http://schemas.microsoft.com/office/powerpoint/2010/main" val="240718782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0076" y="38100"/>
            <a:ext cx="8229600" cy="1340768"/>
          </a:xfrm>
          <a:solidFill>
            <a:schemeClr val="accent2">
              <a:lumMod val="40000"/>
              <a:lumOff val="60000"/>
            </a:schemeClr>
          </a:solidFill>
        </p:spPr>
        <p:txBody>
          <a:bodyPr>
            <a:noAutofit/>
          </a:bodyPr>
          <a:lstStyle/>
          <a:p>
            <a:pPr algn="ctr"/>
            <a:r>
              <a:rPr lang="en-US" sz="4400" b="1" dirty="0" smtClean="0">
                <a:ln>
                  <a:solidFill>
                    <a:schemeClr val="bg1"/>
                  </a:solidFill>
                </a:ln>
                <a:solidFill>
                  <a:schemeClr val="bg2">
                    <a:lumMod val="75000"/>
                  </a:schemeClr>
                </a:solidFill>
                <a:effectLst>
                  <a:outerShdw blurRad="38100" dist="38100" dir="2700000" algn="tl">
                    <a:srgbClr val="000000">
                      <a:alpha val="43137"/>
                    </a:srgbClr>
                  </a:outerShdw>
                </a:effectLst>
                <a:latin typeface="Monotype Corsiva" pitchFamily="66" charset="0"/>
              </a:rPr>
              <a:t>3d group – Sochi. Culture and Entertainment.</a:t>
            </a:r>
            <a:endParaRPr lang="ru-RU" sz="4400" b="1" dirty="0">
              <a:ln>
                <a:solidFill>
                  <a:schemeClr val="bg1"/>
                </a:solidFill>
              </a:ln>
              <a:solidFill>
                <a:schemeClr val="bg2">
                  <a:lumMod val="75000"/>
                </a:schemeClr>
              </a:solidFill>
              <a:effectLst>
                <a:outerShdw blurRad="38100" dist="38100" dir="2700000" algn="tl">
                  <a:srgbClr val="000000">
                    <a:alpha val="43137"/>
                  </a:srgbClr>
                </a:outerShdw>
              </a:effectLst>
              <a:latin typeface="Monotype Corsiva" pitchFamily="66" charset="0"/>
            </a:endParaRPr>
          </a:p>
        </p:txBody>
      </p:sp>
      <p:pic>
        <p:nvPicPr>
          <p:cNvPr id="6" name="i-main-pic" descr="Картинка 137 из 354">
            <a:hlinkClick r:id="rId2" tgtFrame="_blank"/>
          </p:cNvPr>
          <p:cNvPicPr/>
          <p:nvPr/>
        </p:nvPicPr>
        <p:blipFill>
          <a:blip r:embed="rId3"/>
          <a:srcRect/>
          <a:stretch>
            <a:fillRect/>
          </a:stretch>
        </p:blipFill>
        <p:spPr bwMode="auto">
          <a:xfrm>
            <a:off x="357158" y="1428736"/>
            <a:ext cx="3786214" cy="2500330"/>
          </a:xfrm>
          <a:prstGeom prst="rect">
            <a:avLst/>
          </a:prstGeom>
          <a:noFill/>
          <a:ln w="9525">
            <a:noFill/>
            <a:miter lim="800000"/>
            <a:headEnd/>
            <a:tailEnd/>
          </a:ln>
        </p:spPr>
      </p:pic>
      <p:sp>
        <p:nvSpPr>
          <p:cNvPr id="11" name="Прямоугольник 10"/>
          <p:cNvSpPr/>
          <p:nvPr/>
        </p:nvSpPr>
        <p:spPr>
          <a:xfrm>
            <a:off x="4214810" y="1357298"/>
            <a:ext cx="4929190" cy="4524315"/>
          </a:xfrm>
          <a:prstGeom prst="rect">
            <a:avLst/>
          </a:prstGeom>
        </p:spPr>
        <p:txBody>
          <a:bodyPr wrap="square">
            <a:spAutoFit/>
          </a:bodyPr>
          <a:lstStyle/>
          <a:p>
            <a:r>
              <a:rPr lang="en-US" sz="3600" b="1" dirty="0" smtClean="0">
                <a:effectLst>
                  <a:outerShdw blurRad="38100" dist="38100" dir="2700000" algn="tl">
                    <a:srgbClr val="000000">
                      <a:alpha val="43137"/>
                    </a:srgbClr>
                  </a:outerShdw>
                </a:effectLst>
                <a:latin typeface="Monotype Corsiva" pitchFamily="66" charset="0"/>
              </a:rPr>
              <a:t>Sochi – one of the few cities of Russia where people of several various nationalities on a footing of equality get on. Here in a uniform family in peace there live representatives more than 108 nationalities</a:t>
            </a:r>
            <a:r>
              <a:rPr lang="ru-RU" sz="3600" b="1" dirty="0" smtClean="0">
                <a:effectLst>
                  <a:outerShdw blurRad="38100" dist="38100" dir="2700000" algn="tl">
                    <a:srgbClr val="000000">
                      <a:alpha val="43137"/>
                    </a:srgbClr>
                  </a:outerShdw>
                </a:effectLst>
                <a:latin typeface="Monotype Corsiva" pitchFamily="66" charset="0"/>
              </a:rPr>
              <a:t>.</a:t>
            </a:r>
            <a:endParaRPr lang="en-US" sz="3600" b="1" dirty="0">
              <a:effectLst>
                <a:outerShdw blurRad="38100" dist="38100" dir="2700000" algn="tl">
                  <a:srgbClr val="000000">
                    <a:alpha val="43137"/>
                  </a:srgbClr>
                </a:outerShdw>
              </a:effectLst>
              <a:latin typeface="Monotype Corsiva" pitchFamily="66" charset="0"/>
            </a:endParaRPr>
          </a:p>
        </p:txBody>
      </p:sp>
      <p:pic>
        <p:nvPicPr>
          <p:cNvPr id="13" name="Рисунок 12" descr="fbea0256b2bdda6bb2122b781860d21a.jpg"/>
          <p:cNvPicPr>
            <a:picLocks noChangeAspect="1"/>
          </p:cNvPicPr>
          <p:nvPr/>
        </p:nvPicPr>
        <p:blipFill>
          <a:blip r:embed="rId4"/>
          <a:stretch>
            <a:fillRect/>
          </a:stretch>
        </p:blipFill>
        <p:spPr>
          <a:xfrm>
            <a:off x="285720" y="3964785"/>
            <a:ext cx="3857620" cy="2893215"/>
          </a:xfrm>
          <a:prstGeom prst="rect">
            <a:avLst/>
          </a:prstGeom>
        </p:spPr>
      </p:pic>
    </p:spTree>
    <p:extLst>
      <p:ext uri="{BB962C8B-B14F-4D97-AF65-F5344CB8AC3E}">
        <p14:creationId xmlns:p14="http://schemas.microsoft.com/office/powerpoint/2010/main" val="39665501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16632"/>
            <a:ext cx="7772400" cy="1240667"/>
          </a:xfrm>
          <a:gradFill>
            <a:gsLst>
              <a:gs pos="0">
                <a:srgbClr val="000082"/>
              </a:gs>
              <a:gs pos="30000">
                <a:srgbClr val="66008F"/>
              </a:gs>
              <a:gs pos="64999">
                <a:srgbClr val="BA0066"/>
              </a:gs>
              <a:gs pos="89999">
                <a:srgbClr val="FF0000"/>
              </a:gs>
              <a:gs pos="100000">
                <a:srgbClr val="FF8200"/>
              </a:gs>
            </a:gsLst>
            <a:lin ang="5400000" scaled="0"/>
          </a:gradFill>
        </p:spPr>
        <p:txBody>
          <a:bodyPr>
            <a:noAutofit/>
          </a:bodyPr>
          <a:lstStyle/>
          <a:p>
            <a:pPr algn="ctr"/>
            <a:r>
              <a:rPr lang="en-US" b="1" dirty="0" smtClean="0">
                <a:effectLst>
                  <a:outerShdw blurRad="38100" dist="38100" dir="2700000" algn="tl">
                    <a:srgbClr val="000000">
                      <a:alpha val="43137"/>
                    </a:srgbClr>
                  </a:outerShdw>
                </a:effectLst>
                <a:latin typeface="Monotype Corsiva" pitchFamily="66" charset="0"/>
              </a:rPr>
              <a:t>10 THINGS TO KNOW ABOUT SOCHI</a:t>
            </a:r>
            <a:endParaRPr lang="ru-RU" b="1" dirty="0">
              <a:effectLst>
                <a:outerShdw blurRad="38100" dist="38100" dir="2700000" algn="tl">
                  <a:srgbClr val="000000">
                    <a:alpha val="43137"/>
                  </a:srgbClr>
                </a:outerShdw>
              </a:effectLst>
              <a:latin typeface="Monotype Corsiva" pitchFamily="66" charset="0"/>
            </a:endParaRPr>
          </a:p>
        </p:txBody>
      </p:sp>
      <p:sp>
        <p:nvSpPr>
          <p:cNvPr id="3" name="Подзаголовок 2"/>
          <p:cNvSpPr>
            <a:spLocks noGrp="1"/>
          </p:cNvSpPr>
          <p:nvPr>
            <p:ph type="subTitle" idx="1"/>
          </p:nvPr>
        </p:nvSpPr>
        <p:spPr>
          <a:xfrm>
            <a:off x="0" y="1340768"/>
            <a:ext cx="9144000" cy="4945752"/>
          </a:xfrm>
          <a:noFill/>
        </p:spPr>
        <p:txBody>
          <a:bodyPr>
            <a:normAutofit/>
          </a:bodyPr>
          <a:lstStyle/>
          <a:p>
            <a:pPr marL="514350" indent="-514350" algn="l">
              <a:buFont typeface="+mj-lt"/>
              <a:buAutoNum type="arabicPeriod"/>
            </a:pPr>
            <a:r>
              <a:rPr lang="en-US" sz="3600" b="1" dirty="0" smtClean="0">
                <a:solidFill>
                  <a:schemeClr val="tx1"/>
                </a:solidFill>
                <a:effectLst>
                  <a:outerShdw blurRad="38100" dist="38100" dir="2700000" algn="tl">
                    <a:srgbClr val="000000">
                      <a:alpha val="43137"/>
                    </a:srgbClr>
                  </a:outerShdw>
                </a:effectLst>
                <a:latin typeface="Monotype Corsiva" pitchFamily="66" charset="0"/>
              </a:rPr>
              <a:t>Sochi is the largest resort region of the Russian Federation.</a:t>
            </a:r>
          </a:p>
          <a:p>
            <a:pPr marL="514350" indent="-514350" algn="l">
              <a:buFont typeface="+mj-lt"/>
              <a:buAutoNum type="arabicPeriod"/>
            </a:pPr>
            <a:r>
              <a:rPr lang="en-US" sz="3600" b="1" dirty="0" smtClean="0">
                <a:solidFill>
                  <a:schemeClr val="tx1"/>
                </a:solidFill>
                <a:effectLst>
                  <a:outerShdw blurRad="38100" dist="38100" dir="2700000" algn="tl">
                    <a:srgbClr val="000000">
                      <a:alpha val="43137"/>
                    </a:srgbClr>
                  </a:outerShdw>
                </a:effectLst>
                <a:latin typeface="Monotype Corsiva" pitchFamily="66" charset="0"/>
              </a:rPr>
              <a:t>It has 4 administrative districts.</a:t>
            </a:r>
          </a:p>
          <a:p>
            <a:pPr marL="514350" indent="-514350" algn="l">
              <a:buFont typeface="+mj-lt"/>
              <a:buAutoNum type="arabicPeriod"/>
            </a:pPr>
            <a:r>
              <a:rPr lang="en-US" sz="3600" b="1" dirty="0" smtClean="0">
                <a:solidFill>
                  <a:schemeClr val="tx1"/>
                </a:solidFill>
                <a:effectLst>
                  <a:outerShdw blurRad="38100" dist="38100" dir="2700000" algn="tl">
                    <a:srgbClr val="000000">
                      <a:alpha val="43137"/>
                    </a:srgbClr>
                  </a:outerShdw>
                </a:effectLst>
                <a:latin typeface="Monotype Corsiva" pitchFamily="66" charset="0"/>
              </a:rPr>
              <a:t>Sochi is often referred to as the “Russian Riviera”.</a:t>
            </a:r>
          </a:p>
          <a:p>
            <a:pPr marL="514350" indent="-514350" algn="l">
              <a:buFont typeface="+mj-lt"/>
              <a:buAutoNum type="arabicPeriod"/>
            </a:pPr>
            <a:r>
              <a:rPr lang="en-US" sz="3600" b="1" dirty="0" smtClean="0">
                <a:solidFill>
                  <a:schemeClr val="tx1"/>
                </a:solidFill>
                <a:effectLst>
                  <a:outerShdw blurRad="38100" dist="38100" dir="2700000" algn="tl">
                    <a:srgbClr val="000000">
                      <a:alpha val="43137"/>
                    </a:srgbClr>
                  </a:outerShdw>
                </a:effectLst>
                <a:latin typeface="Monotype Corsiva" pitchFamily="66" charset="0"/>
              </a:rPr>
              <a:t>It has the most northern subtropical climate.</a:t>
            </a:r>
          </a:p>
          <a:p>
            <a:pPr marL="514350" indent="-514350" algn="l">
              <a:buFont typeface="+mj-lt"/>
              <a:buAutoNum type="arabicPeriod"/>
            </a:pPr>
            <a:r>
              <a:rPr lang="en-US" sz="3600" b="1" dirty="0" smtClean="0">
                <a:solidFill>
                  <a:schemeClr val="tx1"/>
                </a:solidFill>
                <a:effectLst>
                  <a:outerShdw blurRad="38100" dist="38100" dir="2700000" algn="tl">
                    <a:srgbClr val="000000">
                      <a:alpha val="43137"/>
                    </a:srgbClr>
                  </a:outerShdw>
                </a:effectLst>
                <a:latin typeface="Monotype Corsiva" pitchFamily="66" charset="0"/>
              </a:rPr>
              <a:t>Mount Elbrus in the Russian Caucasus is considered the highest mountain in Europe.</a:t>
            </a:r>
          </a:p>
          <a:p>
            <a:pPr marL="514350" indent="-514350" algn="l">
              <a:buFont typeface="+mj-lt"/>
              <a:buAutoNum type="arabicPeriod"/>
            </a:pPr>
            <a:endParaRPr lang="en-US" sz="3200" b="1" dirty="0" smtClean="0">
              <a:effectLst>
                <a:outerShdw blurRad="38100" dist="38100" dir="2700000" algn="tl">
                  <a:srgbClr val="000000">
                    <a:alpha val="43137"/>
                  </a:srgbClr>
                </a:outerShdw>
              </a:effectLst>
              <a:latin typeface="Monotype Corsiva" pitchFamily="66" charset="0"/>
            </a:endParaRPr>
          </a:p>
          <a:p>
            <a:pPr marL="514350" indent="-514350" algn="l">
              <a:buFont typeface="+mj-lt"/>
              <a:buAutoNum type="arabicPeriod"/>
            </a:pPr>
            <a:endParaRPr lang="en-US" sz="3200" b="1" dirty="0" smtClean="0">
              <a:effectLst>
                <a:outerShdw blurRad="38100" dist="38100" dir="2700000" algn="tl">
                  <a:srgbClr val="000000">
                    <a:alpha val="43137"/>
                  </a:srgbClr>
                </a:outerShdw>
              </a:effectLst>
              <a:latin typeface="Monotype Corsiva" pitchFamily="66" charset="0"/>
            </a:endParaRPr>
          </a:p>
          <a:p>
            <a:pPr marL="514350" indent="-514350" algn="l"/>
            <a:endParaRPr lang="ru-RU" sz="3200" b="1" dirty="0">
              <a:effectLst>
                <a:outerShdw blurRad="38100" dist="38100" dir="2700000" algn="tl">
                  <a:srgbClr val="000000">
                    <a:alpha val="43137"/>
                  </a:srgbClr>
                </a:outerShdw>
              </a:effectLst>
              <a:latin typeface="Monotype Corsiva" pitchFamily="66" charset="0"/>
            </a:endParaRPr>
          </a:p>
        </p:txBody>
      </p:sp>
      <p:pic>
        <p:nvPicPr>
          <p:cNvPr id="8" name="Picture 8" descr="lazarbar"/>
          <p:cNvPicPr>
            <a:picLocks noChangeAspect="1" noChangeArrowheads="1" noCrop="1"/>
          </p:cNvPicPr>
          <p:nvPr/>
        </p:nvPicPr>
        <p:blipFill>
          <a:blip r:embed="rId2"/>
          <a:srcRect/>
          <a:stretch>
            <a:fillRect/>
          </a:stretch>
        </p:blipFill>
        <p:spPr bwMode="auto">
          <a:xfrm flipV="1">
            <a:off x="250825" y="6286520"/>
            <a:ext cx="8604250" cy="300018"/>
          </a:xfrm>
          <a:prstGeom prst="rect">
            <a:avLst/>
          </a:prstGeom>
          <a:noFill/>
          <a:ln w="9525">
            <a:noFill/>
            <a:miter lim="800000"/>
            <a:headEnd/>
            <a:tailEnd/>
          </a:ln>
        </p:spPr>
      </p:pic>
    </p:spTree>
    <p:extLst>
      <p:ext uri="{BB962C8B-B14F-4D97-AF65-F5344CB8AC3E}">
        <p14:creationId xmlns:p14="http://schemas.microsoft.com/office/powerpoint/2010/main" val="175894057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37778" y="188640"/>
            <a:ext cx="9778752" cy="5882996"/>
          </a:xfrm>
        </p:spPr>
        <p:txBody>
          <a:bodyPr>
            <a:normAutofit fontScale="90000"/>
          </a:bodyPr>
          <a:lstStyle/>
          <a:p>
            <a:pPr marL="742950" indent="-742950"/>
            <a:r>
              <a:rPr lang="en-US" b="1" dirty="0" smtClean="0">
                <a:effectLst>
                  <a:outerShdw blurRad="38100" dist="38100" dir="2700000" algn="tl">
                    <a:srgbClr val="000000">
                      <a:alpha val="43137"/>
                    </a:srgbClr>
                  </a:outerShdw>
                </a:effectLst>
                <a:latin typeface="Monotype Corsiva" pitchFamily="66" charset="0"/>
              </a:rPr>
              <a:t>         6.  The average summer temperature is +26 C and -3 C in the winter.</a:t>
            </a:r>
            <a:br>
              <a:rPr lang="en-US" b="1" dirty="0" smtClean="0">
                <a:effectLst>
                  <a:outerShdw blurRad="38100" dist="38100" dir="2700000" algn="tl">
                    <a:srgbClr val="000000">
                      <a:alpha val="43137"/>
                    </a:srgbClr>
                  </a:outerShdw>
                </a:effectLst>
                <a:latin typeface="Monotype Corsiva" pitchFamily="66" charset="0"/>
              </a:rPr>
            </a:br>
            <a:r>
              <a:rPr lang="en-US" b="1" dirty="0" smtClean="0">
                <a:effectLst>
                  <a:outerShdw blurRad="38100" dist="38100" dir="2700000" algn="tl">
                    <a:srgbClr val="000000">
                      <a:alpha val="43137"/>
                    </a:srgbClr>
                  </a:outerShdw>
                </a:effectLst>
                <a:latin typeface="Monotype Corsiva" pitchFamily="66" charset="0"/>
              </a:rPr>
              <a:t>7.  The air quality is considered the best in the world.</a:t>
            </a:r>
            <a:br>
              <a:rPr lang="en-US" b="1" dirty="0" smtClean="0">
                <a:effectLst>
                  <a:outerShdw blurRad="38100" dist="38100" dir="2700000" algn="tl">
                    <a:srgbClr val="000000">
                      <a:alpha val="43137"/>
                    </a:srgbClr>
                  </a:outerShdw>
                </a:effectLst>
                <a:latin typeface="Monotype Corsiva" pitchFamily="66" charset="0"/>
              </a:rPr>
            </a:br>
            <a:r>
              <a:rPr lang="en-US" b="1" dirty="0" smtClean="0">
                <a:effectLst>
                  <a:outerShdw blurRad="38100" dist="38100" dir="2700000" algn="tl">
                    <a:srgbClr val="000000">
                      <a:alpha val="43137"/>
                    </a:srgbClr>
                  </a:outerShdw>
                </a:effectLst>
                <a:latin typeface="Monotype Corsiva" pitchFamily="66" charset="0"/>
              </a:rPr>
              <a:t>8.  Sochi is a city with more than 400,000 inhabitants representing over 100 nationalities.</a:t>
            </a:r>
            <a:br>
              <a:rPr lang="en-US" b="1" dirty="0" smtClean="0">
                <a:effectLst>
                  <a:outerShdw blurRad="38100" dist="38100" dir="2700000" algn="tl">
                    <a:srgbClr val="000000">
                      <a:alpha val="43137"/>
                    </a:srgbClr>
                  </a:outerShdw>
                </a:effectLst>
                <a:latin typeface="Monotype Corsiva" pitchFamily="66" charset="0"/>
              </a:rPr>
            </a:br>
            <a:r>
              <a:rPr lang="en-US" b="1" dirty="0" smtClean="0">
                <a:effectLst>
                  <a:outerShdw blurRad="38100" dist="38100" dir="2700000" algn="tl">
                    <a:srgbClr val="000000">
                      <a:alpha val="43137"/>
                    </a:srgbClr>
                  </a:outerShdw>
                </a:effectLst>
                <a:latin typeface="Monotype Corsiva" pitchFamily="66" charset="0"/>
              </a:rPr>
              <a:t>9.  Sochi has over200,000 hectares of forests, 4,000 of which are within Sochi Center.</a:t>
            </a:r>
            <a:r>
              <a:rPr lang="ru-RU" b="1" dirty="0" smtClean="0">
                <a:effectLst>
                  <a:outerShdw blurRad="38100" dist="38100" dir="2700000" algn="tl">
                    <a:srgbClr val="000000">
                      <a:alpha val="43137"/>
                    </a:srgbClr>
                  </a:outerShdw>
                </a:effectLst>
                <a:latin typeface="Monotype Corsiva" pitchFamily="66" charset="0"/>
              </a:rPr>
              <a:t/>
            </a:r>
            <a:br>
              <a:rPr lang="ru-RU" b="1" dirty="0" smtClean="0">
                <a:effectLst>
                  <a:outerShdw blurRad="38100" dist="38100" dir="2700000" algn="tl">
                    <a:srgbClr val="000000">
                      <a:alpha val="43137"/>
                    </a:srgbClr>
                  </a:outerShdw>
                </a:effectLst>
                <a:latin typeface="Monotype Corsiva" pitchFamily="66" charset="0"/>
              </a:rPr>
            </a:br>
            <a:r>
              <a:rPr lang="en-US" b="1" dirty="0" smtClean="0">
                <a:effectLst>
                  <a:outerShdw blurRad="38100" dist="38100" dir="2700000" algn="tl">
                    <a:srgbClr val="000000">
                      <a:alpha val="43137"/>
                    </a:srgbClr>
                  </a:outerShdw>
                </a:effectLst>
                <a:latin typeface="Monotype Corsiva" pitchFamily="66" charset="0"/>
              </a:rPr>
              <a:t>10.  The Sochi tennis school became the launching pad for the careers of many Russian stars, including Maria </a:t>
            </a:r>
            <a:r>
              <a:rPr lang="en-US" b="1" dirty="0" err="1" smtClean="0">
                <a:effectLst>
                  <a:outerShdw blurRad="38100" dist="38100" dir="2700000" algn="tl">
                    <a:srgbClr val="000000">
                      <a:alpha val="43137"/>
                    </a:srgbClr>
                  </a:outerShdw>
                </a:effectLst>
                <a:latin typeface="Monotype Corsiva" pitchFamily="66" charset="0"/>
              </a:rPr>
              <a:t>Sharapova</a:t>
            </a:r>
            <a:r>
              <a:rPr lang="en-US" b="1" dirty="0" smtClean="0">
                <a:effectLst>
                  <a:outerShdw blurRad="38100" dist="38100" dir="2700000" algn="tl">
                    <a:srgbClr val="000000">
                      <a:alpha val="43137"/>
                    </a:srgbClr>
                  </a:outerShdw>
                </a:effectLst>
                <a:latin typeface="Monotype Corsiva" pitchFamily="66" charset="0"/>
              </a:rPr>
              <a:t> and </a:t>
            </a:r>
            <a:r>
              <a:rPr lang="en-US" b="1" dirty="0" err="1" smtClean="0">
                <a:effectLst>
                  <a:outerShdw blurRad="38100" dist="38100" dir="2700000" algn="tl">
                    <a:srgbClr val="000000">
                      <a:alpha val="43137"/>
                    </a:srgbClr>
                  </a:outerShdw>
                </a:effectLst>
                <a:latin typeface="Monotype Corsiva" pitchFamily="66" charset="0"/>
              </a:rPr>
              <a:t>Yevgeny</a:t>
            </a:r>
            <a:r>
              <a:rPr lang="en-US" b="1" dirty="0" smtClean="0">
                <a:effectLst>
                  <a:outerShdw blurRad="38100" dist="38100" dir="2700000" algn="tl">
                    <a:srgbClr val="000000">
                      <a:alpha val="43137"/>
                    </a:srgbClr>
                  </a:outerShdw>
                </a:effectLst>
                <a:latin typeface="Monotype Corsiva" pitchFamily="66" charset="0"/>
              </a:rPr>
              <a:t> Kafelnikov</a:t>
            </a:r>
            <a:endParaRPr lang="ru-RU" dirty="0"/>
          </a:p>
        </p:txBody>
      </p:sp>
      <p:pic>
        <p:nvPicPr>
          <p:cNvPr id="4" name="Picture 8" descr="lazarbar"/>
          <p:cNvPicPr>
            <a:picLocks noChangeAspect="1" noChangeArrowheads="1" noCrop="1"/>
          </p:cNvPicPr>
          <p:nvPr/>
        </p:nvPicPr>
        <p:blipFill>
          <a:blip r:embed="rId2"/>
          <a:srcRect/>
          <a:stretch>
            <a:fillRect/>
          </a:stretch>
        </p:blipFill>
        <p:spPr bwMode="auto">
          <a:xfrm flipV="1">
            <a:off x="214282" y="6322239"/>
            <a:ext cx="8604250" cy="357190"/>
          </a:xfrm>
          <a:prstGeom prst="rect">
            <a:avLst/>
          </a:prstGeom>
          <a:noFill/>
          <a:ln w="9525">
            <a:noFill/>
            <a:miter lim="800000"/>
            <a:headEnd/>
            <a:tailEnd/>
          </a:ln>
        </p:spPr>
      </p:pic>
    </p:spTree>
    <p:extLst>
      <p:ext uri="{BB962C8B-B14F-4D97-AF65-F5344CB8AC3E}">
        <p14:creationId xmlns:p14="http://schemas.microsoft.com/office/powerpoint/2010/main" val="351533626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TC102455519[[fn=Зима]]</Template>
  <TotalTime>331</TotalTime>
  <Words>540</Words>
  <Application>Microsoft Office PowerPoint</Application>
  <PresentationFormat>Экран (4:3)</PresentationFormat>
  <Paragraphs>61</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Winter</vt:lpstr>
      <vt:lpstr>Презентация PowerPoint</vt:lpstr>
      <vt:lpstr>Презентация PowerPoint</vt:lpstr>
      <vt:lpstr>WELCOME TO SOCHI-2014: XXII   OLYMPIC   WINTER  GAMES</vt:lpstr>
      <vt:lpstr>Презентация PowerPoint</vt:lpstr>
      <vt:lpstr>  “Sochi – the host city for the 2014 Winter Olympics”. 1st group – Sochi. History. </vt:lpstr>
      <vt:lpstr>2nd group – Sochi. Environment. Krasnaya Polyana</vt:lpstr>
      <vt:lpstr>3d group – Sochi. Culture and Entertainment.</vt:lpstr>
      <vt:lpstr>10 THINGS TO KNOW ABOUT SOCHI</vt:lpstr>
      <vt:lpstr>         6.  The average summer temperature is +26 C and -3 C in the winter. 7.  The air quality is considered the best in the world. 8.  Sochi is a city with more than 400,000 inhabitants representing over 100 nationalities. 9.  Sochi has over200,000 hectares of forests, 4,000 of which are within Sochi Center. 10.  The Sochi tennis school became the launching pad for the careers of many Russian stars, including Maria Sharapova and Yevgeny Kafelnikov</vt:lpstr>
      <vt:lpstr>Competitions  </vt:lpstr>
      <vt:lpstr>Презентация PowerPoint</vt:lpstr>
      <vt:lpstr>The Olympic oath : "On behalf of all athletes I promise that we will participate in these Olympic Games, respecting and observing rules by which they are led, in truly sports spirit, to glory of sports and for the sake of honor of the teams." </vt:lpstr>
      <vt:lpstr>Презентация PowerPoint</vt:lpstr>
      <vt:lpstr>Evgeny Plushenko - the Olympic champion of 2006 and the silver prize-winner 2002 and 2010, the triple world champion, the sevenfold champion of Europe and the tenfold champion of Russia in man's single to driving. The deserved master of sports of Russia. </vt:lpstr>
      <vt:lpstr>Medals</vt:lpstr>
      <vt:lpstr>                           </vt:lpstr>
      <vt:lpstr>Arrow-white bunny. Active Bunny manages everything: sports, she most loves ice skating </vt:lpstr>
      <vt:lpstr>White leopard Barsik - strong, hardy animal that lives in the mountains of the Caucasus. White leopard - a connoisseur of mountain slopes and a great climber. </vt:lpstr>
      <vt:lpstr>White teddy bear named Pole-docile and kind nature, he is a symbol of the best friend of children, giving them their care and respect.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Зимние Олимпийские игры 2014</dc:title>
  <dc:creator>Гузалия</dc:creator>
  <cp:lastModifiedBy>ильдус</cp:lastModifiedBy>
  <cp:revision>36</cp:revision>
  <dcterms:created xsi:type="dcterms:W3CDTF">2013-10-16T18:10:37Z</dcterms:created>
  <dcterms:modified xsi:type="dcterms:W3CDTF">2013-10-24T03:55:56Z</dcterms:modified>
</cp:coreProperties>
</file>