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8" y="-4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35624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F9B100-1EDA-486F-8B56-0F4026EE6C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661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192ADE-7CB6-4A1E-A2EE-E784E9BD21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651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DFFE38-00B6-493F-AC6D-AF2D0FA367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2816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5A577697-F9FC-4FFE-8B64-555575DB4F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2364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74A82A43-4B09-422A-BEAC-B47652A19A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4928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1867E3B4-D00B-49E5-8CA4-7F4D73B6BA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519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5262CE-41C9-40AD-A145-098927CE07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82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53624E-8029-44E0-8491-E10813BA74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19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AFDA48-E705-470E-89BD-2C3B9B5EF5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95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299E39-C644-4D51-BACC-7E09A40DDE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73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A8E57E-03A8-4661-8DDC-336DBDC9A5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423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CAC232-CD7F-4B09-9AE2-ACB318980F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398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253D32-DEAD-41D5-9DD7-D6E12457DC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559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AA660C-4678-4213-9AF4-D2A68896C3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10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D04ED3B6-C975-47FE-AB84-CCB6EB47C6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/>
              <a:t>ВЫХОДИЛИ НА БЕРЕГ</a:t>
            </a:r>
            <a:br>
              <a:rPr lang="ru-RU" altLang="ru-RU"/>
            </a:br>
            <a:r>
              <a:rPr lang="ru-RU" altLang="ru-RU"/>
              <a:t>«КАТЮШИ»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/>
              <a:t>Из истории создания великого русского оружия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/>
              <a:t>ПЕРВЫЙ БОЙ «КАТЮШИ»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600"/>
              <a:t>Небольшой белорусский город Орша был оккупирован немецкими войсками к середине июля1941 года. На ж/д станции стояли эшелоны с немецкой военной техникой, боеприпасами, горючим. Неожиданно 14 июля по скоплению вражеской техники и живой силе был нанесен массированный артиллерийский залп невиданной мощи. Загорелось все: люди, камни, железо. Три эшелона с убитыми и ранеными пришлось увозить в Германию. Таков был результат первого применения семи секретных ракетных установок, разработанных советскими учеными и инженерами, названных впоследствии «Катюшами».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lipArt" idx="2"/>
          </p:nvPr>
        </p:nvSpPr>
        <p:spPr>
          <a:xfrm>
            <a:off x="4648200" y="1600200"/>
            <a:ext cx="4038600" cy="4525963"/>
          </a:xfrm>
        </p:spPr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28775"/>
            <a:ext cx="41751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/>
              <a:t>НОВОЕ ОРУЖИЕ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779963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3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400"/>
              <a:t>Общепринятое название «Катюши» ракетных установок залпового огня произошло, по-видимому, от букв «К», обозначавших выпускавшие их предприятия. Ракетные установки производились на двух заводах: «Компрессор» в Москве и имени Коминтерна в Воронеже. К тому же в армейской среде в это время была очень популярна песня Матвея Блантера «Катюша».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400"/>
              <a:t>Эффект от применения нового невиданного оружия превзошел все ожидания. Противник не только понес ощутимые потери в живой силе и технике – артиллерийский залп произвел сильнейшее подавляющее психологическое воздействие на офицеров и солдат вермахта. 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400"/>
              <a:t>Успешное применение реактивной техники на самом горячем участке фронта буквально в первый месяц войны имело также большое значение и для подъема боевого духа солдат Красной Армии. Это вселяло уверенность в своих силах, в способность поразить врага, отбросить его назад.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28775"/>
            <a:ext cx="3913187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/>
              <a:t>ИСТОРИЯ СОЗДАНИЯ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lstStyle/>
          <a:p>
            <a:pPr marL="341313" indent="-341313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600"/>
              <a:t>Создание реактивных снарядов для установок залпового огня началось задолго до начала немецкого наступления на СССР. В 1933 г. В Москве появился Реактивный научно-исследовательский институт (РНИИ), в котором начались разработки нового оружия. Но производство их было затратным, поэтому решено было использовать их только в наступательных операциях авиации. Летом 1939 г. Летающие снаряды приняли боевое крещение в районе реки Халхин-Гол. Удача в этом бою позволило ускорить процесс создания ракетных снарядов для сухопутных войск.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7338"/>
            <a:ext cx="4321175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/>
              <a:t>КТО СОЗДАЛ «КАТЮШУ»?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3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400"/>
              <a:t>Позже в советских изданиях сообщалось, что легендарные «Катюши» появились благодаря усилиям талантливого инженера Андрея Костикова. Именно он в 1938 году предложил идею создания средств для залповой стрельбы очередями из реактивных снарядов. За создание уникального «огнеметного чудо-оружия»  Костиков и двое его коллег были удостоены высоких правительственных наград. 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400"/>
              <a:t>Но, как выяснилось уже в 1990-х годах, настоящими изобретателями «Катюши» были вовсе не Костиков и двое его коллег. Изобретателями и создателями оказались другие люди, которые были репрессированы. Расстреляли ученого, инженера немецкого происхождения, Георгия Лангемака, отправили в «шарашку» Сергея Королева и Валентина Глушко. Десятки людей пострадали. Как теперь выяснилось, Костиков был директором РНИИ. Именно он писал письма в НКВД, называя в них имена «вредителей»…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700213"/>
            <a:ext cx="38163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/>
              <a:t>ПОДВИГ «КАТЮШИ»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5149850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3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400"/>
              <a:t>Решение о серийном производстве нового ракетного оружия было принято 21 июня 1941 года, буквально за несколько часов до начала войны. Поэтому все непростые проблемы по налаживанию промышленного производства пришлось решать в ходе боевых действий. Уже 2 июля была сформирована первая батарея, которая состояла из 7 опытных пусковых установок БМ-13. В батарее находились 70 грузовых автомобилей, они могли взять с собой 3000 реактивных снарядов. Ее командиром назначили капитана Ивана Флёрова. Именно его батарея «работала» под Оршей.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400"/>
              <a:t>К сожалению, военная обстановка на Западном фронте продолжала ухудшаться, в ночь на 7 октября 1941 года батарея капитана Флёрова попала в окружение. Выбраться из него не было никакой возможности – у машин кончился бензин. Ракетчики, расстреляв запас снарядов, подготовились к уничтожению техники. Флёров взорвал себя вместе с головной установкой. Это было сделано для того, чтобы немцы не захватили новое оружие и не узнали его устройство. 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140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4254500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/>
              <a:t>НАГРАДЫ НАШЛИ ГЕРОЕВ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800"/>
              <a:t>Только в 1991 году вышел Указ о присвоении звания героя Социалистического Труда создателям отечественного реактивного оружия (посмертно): И.Т. Клейменову, Г.Э. Лангемаку, В.Н. Лужину, Б.С. Петропавловскому, Б.М. Слонимеру, Н.И. Тихомирову.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1800"/>
              <a:t>В 1995 году капитану И.А. Флёрову было присвоено звание Героя Российской Федерации посмертно.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4038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689</Words>
  <Application>Microsoft Office PowerPoint</Application>
  <PresentationFormat>Экран (4:3)</PresentationFormat>
  <Paragraphs>19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MS Gothic</vt:lpstr>
      <vt:lpstr>Lucida Sans Unicode</vt:lpstr>
      <vt:lpstr>Тема Office</vt:lpstr>
      <vt:lpstr>ВЫХОДИЛИ НА БЕРЕГ «КАТЮШИ»</vt:lpstr>
      <vt:lpstr>ПЕРВЫЙ БОЙ «КАТЮШИ»</vt:lpstr>
      <vt:lpstr>НОВОЕ ОРУЖИЕ</vt:lpstr>
      <vt:lpstr>ИСТОРИЯ СОЗДАНИЯ</vt:lpstr>
      <vt:lpstr>КТО СОЗДАЛ «КАТЮШУ»?</vt:lpstr>
      <vt:lpstr>ПОДВИГ «КАТЮШИ»</vt:lpstr>
      <vt:lpstr>НАГРАДЫ НАШЛИ ГЕРОЕВ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ВЫХОДИЛИ НА БЕРЕГ «КАТЮШИ»</dc:title>
  <dc:creator>Admin</dc:creator>
  <cp:lastModifiedBy>user</cp:lastModifiedBy>
  <cp:revision>3</cp:revision>
  <cp:lastPrinted>1601-01-01T00:00:00Z</cp:lastPrinted>
  <dcterms:created xsi:type="dcterms:W3CDTF">2010-01-14T18:22:49Z</dcterms:created>
  <dcterms:modified xsi:type="dcterms:W3CDTF">2014-12-05T11:33:26Z</dcterms:modified>
</cp:coreProperties>
</file>