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sldIdLst>
    <p:sldId id="287" r:id="rId2"/>
    <p:sldId id="256" r:id="rId3"/>
    <p:sldId id="257" r:id="rId4"/>
    <p:sldId id="258" r:id="rId5"/>
    <p:sldId id="259" r:id="rId6"/>
    <p:sldId id="281" r:id="rId7"/>
    <p:sldId id="286" r:id="rId8"/>
    <p:sldId id="260" r:id="rId9"/>
    <p:sldId id="263" r:id="rId10"/>
    <p:sldId id="275" r:id="rId11"/>
    <p:sldId id="266" r:id="rId12"/>
    <p:sldId id="285" r:id="rId13"/>
    <p:sldId id="262" r:id="rId14"/>
    <p:sldId id="265" r:id="rId15"/>
    <p:sldId id="261" r:id="rId16"/>
    <p:sldId id="264" r:id="rId17"/>
    <p:sldId id="283" r:id="rId18"/>
    <p:sldId id="282" r:id="rId19"/>
    <p:sldId id="269" r:id="rId20"/>
    <p:sldId id="273" r:id="rId21"/>
    <p:sldId id="277" r:id="rId22"/>
    <p:sldId id="270" r:id="rId23"/>
    <p:sldId id="279" r:id="rId24"/>
    <p:sldId id="267" r:id="rId25"/>
    <p:sldId id="276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99"/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798AE4-F3B5-4E66-981C-EEC566B885A2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EE0CCB-267D-41D0-8B17-556D3B6F1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C7BCF-D763-456F-BDC0-C81049DE5AE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1AC482-AC34-4B26-B145-A49CFD0A1E0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3F0676-198A-45C9-970E-17E327CF769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AA873F-944E-4963-92F8-85ADE252B5C3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79925-8BFB-4065-93F6-17C4FBF1F17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9CC80-5DFE-452D-9148-906587A4BC90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4FCBD-A13A-45D2-ABB0-ED458144DF4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03E2EF-84CC-4E93-BF8A-6D0E10FC529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DF105-0665-48BB-BD72-FD76F4D5237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22A888-7166-477A-958D-C98EA59F3CC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DD6EA-E3D9-4880-9DC4-FC042034707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546775-AEDE-4C97-B0DC-D8E628F0804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56D4BB-6D90-47BE-9215-1A2860BEF9C0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4AFCC-E002-483F-AA06-60980863ED6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F31E53-8C47-4844-AE76-44AB403420B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D8BBA-4AB4-4ECA-B2FD-FF1167C34E8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768C9-9F2A-4366-A227-0DB6495A0E3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FFBF2B-8D73-4EC2-A6BF-6879B63F5CD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06983-EBA4-44C9-B373-5CE578027098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B78DC-2EF6-4D09-BFE5-FAAFAB52940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60EFB6-D6BF-4429-A32F-6C3D98032CE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5FC64B-027C-490D-8759-6600C8AABD9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CBEBB-9DD0-4DFC-BAEF-7F5A9DE73A6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0E383-9B70-48C6-A204-827F4387B67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2D3E5-DAD9-4B0E-A85C-7D96CB59A11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C2E63D-6EEB-44E1-B745-406D415312F1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15577-60FD-4FB5-BD1D-282A9688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A128-E688-48F9-A341-28E310FF8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4E9B-F8C7-4792-8EFA-14E3CC5C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2866-E85C-4132-BF71-24DE99E88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C64A-7F64-4E24-8382-9592860C8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85E1-23C4-4C77-965E-995239A3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057B-9201-4267-9D42-E960EB0CD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1BE64-F550-4E11-A78D-7E7855E88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6195A-B13A-4929-A2AA-C43104FD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2D81-2287-420E-AA80-DFAC31ECE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5F3AA-E674-4365-BB66-A1223BE1F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AF3F1D-36E5-4466-857D-701037ED0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Слай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Слайд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Слайд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Слайд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Слайд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Слайд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лайд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Слайд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Слайд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Слайд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2"/>
            </a:gs>
            <a:gs pos="5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Слайд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Слайд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Слайд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лайд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Слайд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лайд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Слайд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Слайд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Слайд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Слайд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Слайд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Слайд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Слайд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Слайд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Слайд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Слайд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729</TotalTime>
  <Words>26</Words>
  <Application>Microsoft Office PowerPoint</Application>
  <PresentationFormat>Экран (4:3)</PresentationFormat>
  <Paragraphs>26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Андрей</cp:lastModifiedBy>
  <cp:revision>27</cp:revision>
  <dcterms:created xsi:type="dcterms:W3CDTF">2008-09-15T15:14:37Z</dcterms:created>
  <dcterms:modified xsi:type="dcterms:W3CDTF">2014-12-02T20:42:22Z</dcterms:modified>
</cp:coreProperties>
</file>