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yandex.ru/images/search?sour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Прямой и развернутый угол</a:t>
            </a:r>
            <a:endParaRPr lang="ru-RU" sz="5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00100" y="5500702"/>
            <a:ext cx="7772400" cy="914400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Махорина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Людмила Сергеевна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Эл. Адрес: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nikohca@yandex.ru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Математика. 5 класс : учеб. Для учащихся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Учреждений / Н.Я.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Виленкин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В.И. Жохов, А.С. Чесноков, С.И.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Шварцбурд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.- 31-е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стер.-М.:Мнемозина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2013</a:t>
            </a:r>
          </a:p>
          <a:p>
            <a:pPr marL="514350" indent="-51435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514350" indent="-51435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2.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yandex.ru/images/search?source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&lt;АОВ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или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&lt;О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928670"/>
            <a:ext cx="4000528" cy="350046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714612" y="2571744"/>
            <a:ext cx="984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Monotype Corsiva" pitchFamily="66" charset="0"/>
              </a:rPr>
              <a:t>вершина</a:t>
            </a:r>
            <a:endParaRPr lang="ru-RU" sz="2000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1571612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Monotype Corsiva" pitchFamily="66" charset="0"/>
              </a:rPr>
              <a:t>сторона</a:t>
            </a:r>
            <a:endParaRPr lang="ru-RU" sz="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3500438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Monotype Corsiva" pitchFamily="66" charset="0"/>
              </a:rPr>
              <a:t>сторона</a:t>
            </a:r>
            <a:endParaRPr lang="ru-RU" sz="2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4500570"/>
            <a:ext cx="8183880" cy="1551626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из этих точек лежат внутри угла? </a:t>
            </a:r>
            <a:b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ие из этих точек лежат вне угла?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из этих точек лежат на сторонах угла?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785794"/>
            <a:ext cx="542928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УГОЛ</a:t>
            </a:r>
          </a:p>
          <a:p>
            <a:pPr algn="ctr">
              <a:buNone/>
            </a:pP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  <a:hlinkClick r:id="rId2" action="ppaction://hlinksldjump"/>
              </a:rPr>
              <a:t>прямой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       </a:t>
            </a:r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  <a:hlinkClick r:id="rId3" action="ppaction://hlinksldjump"/>
              </a:rPr>
              <a:t>развернутый</a:t>
            </a:r>
            <a:endParaRPr lang="ru-RU" sz="3200" dirty="0" smtClean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5214942" y="2285992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428992" y="2285992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 АОВ – развернутый угол</a:t>
            </a:r>
            <a:endParaRPr lang="ru-RU" sz="3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2"/>
            <a:ext cx="5262613" cy="140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3603_4351_posle-6-ne-e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9894" y="1100137"/>
            <a:ext cx="581025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&lt;АОВ- прямой угол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183350"/>
            <a:ext cx="3786214" cy="302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Какое время должны показывать часы, чтобы между часовой и минутной стрелкой  образовался прямой угол?</a:t>
            </a:r>
          </a:p>
          <a:p>
            <a:pPr algn="just">
              <a:buNone/>
            </a:pP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0016c42b36a104e9f12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500306"/>
            <a:ext cx="2928958" cy="2928958"/>
          </a:xfrm>
          <a:prstGeom prst="rect">
            <a:avLst/>
          </a:prstGeom>
        </p:spPr>
      </p:pic>
      <p:pic>
        <p:nvPicPr>
          <p:cNvPr id="5" name="Рисунок 4" descr="present-time-past_1522596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500306"/>
            <a:ext cx="4071966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Практическая работа</a:t>
            </a:r>
            <a:endParaRPr lang="ru-RU" sz="60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E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110</Words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Прямой и развернутый угол</vt:lpstr>
      <vt:lpstr>&lt;АОВ или &lt;О</vt:lpstr>
      <vt:lpstr>Какие из этих точек лежат внутри угла?  Какие из этих точек лежат вне угла?  Какие из этих точек лежат на сторонах угла?</vt:lpstr>
      <vt:lpstr>Слайд 4</vt:lpstr>
      <vt:lpstr>&lt; АОВ – развернутый угол</vt:lpstr>
      <vt:lpstr>Слайд 6</vt:lpstr>
      <vt:lpstr>&lt;АОВ- прямой угол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Прямой и развернутый угол</dc:title>
  <cp:lastModifiedBy>Grey Wolf</cp:lastModifiedBy>
  <cp:revision>13</cp:revision>
  <dcterms:modified xsi:type="dcterms:W3CDTF">2015-01-02T13:36:58Z</dcterms:modified>
</cp:coreProperties>
</file>