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330" r:id="rId44"/>
    <p:sldId id="299" r:id="rId45"/>
    <p:sldId id="300" r:id="rId46"/>
    <p:sldId id="301" r:id="rId47"/>
    <p:sldId id="331" r:id="rId48"/>
    <p:sldId id="302" r:id="rId49"/>
    <p:sldId id="303" r:id="rId50"/>
    <p:sldId id="333" r:id="rId51"/>
    <p:sldId id="332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6755" autoAdjust="0"/>
    <p:restoredTop sz="94660"/>
  </p:normalViewPr>
  <p:slideViewPr>
    <p:cSldViewPr>
      <p:cViewPr varScale="1">
        <p:scale>
          <a:sx n="64" d="100"/>
          <a:sy n="64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37F3C-49FC-4B53-84BE-A6EB94AC1F43}" type="doc">
      <dgm:prSet loTypeId="urn:microsoft.com/office/officeart/2005/8/layout/hierarchy6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2CA9E9-BDD4-4794-AB50-34E929053193}">
      <dgm:prSet phldrT="[Текст]"/>
      <dgm:spPr/>
      <dgm:t>
        <a:bodyPr/>
        <a:lstStyle/>
        <a:p>
          <a:r>
            <a:rPr lang="ru-RU" b="1" dirty="0" smtClean="0"/>
            <a:t>МЕНЮ</a:t>
          </a:r>
          <a:endParaRPr lang="ru-RU" b="1" dirty="0"/>
        </a:p>
      </dgm:t>
    </dgm:pt>
    <dgm:pt modelId="{4490F262-0D69-457D-A589-D54107530494}" type="parTrans" cxnId="{13D6CE1F-87D3-45F2-B27F-28097FEFE088}">
      <dgm:prSet/>
      <dgm:spPr/>
      <dgm:t>
        <a:bodyPr/>
        <a:lstStyle/>
        <a:p>
          <a:endParaRPr lang="ru-RU"/>
        </a:p>
      </dgm:t>
    </dgm:pt>
    <dgm:pt modelId="{F285A6F4-CCC9-47BD-8C91-978077576BF3}" type="sibTrans" cxnId="{13D6CE1F-87D3-45F2-B27F-28097FEFE088}">
      <dgm:prSet/>
      <dgm:spPr/>
      <dgm:t>
        <a:bodyPr/>
        <a:lstStyle/>
        <a:p>
          <a:endParaRPr lang="ru-RU"/>
        </a:p>
      </dgm:t>
    </dgm:pt>
    <dgm:pt modelId="{CF735443-1676-40A7-BC8E-A89C60CDCA88}" type="asst">
      <dgm:prSet phldrT="[Текст]"/>
      <dgm:spPr/>
      <dgm:t>
        <a:bodyPr/>
        <a:lstStyle/>
        <a:p>
          <a:r>
            <a:rPr lang="ru-RU" b="1" dirty="0" smtClean="0"/>
            <a:t>мясо</a:t>
          </a:r>
          <a:endParaRPr lang="ru-RU" b="1" dirty="0"/>
        </a:p>
      </dgm:t>
    </dgm:pt>
    <dgm:pt modelId="{F3576EEF-1734-45A8-8963-223252FEA572}" type="parTrans" cxnId="{DAA8AD1C-B779-4047-B810-1179CDA13062}">
      <dgm:prSet/>
      <dgm:spPr/>
      <dgm:t>
        <a:bodyPr/>
        <a:lstStyle/>
        <a:p>
          <a:endParaRPr lang="ru-RU"/>
        </a:p>
      </dgm:t>
    </dgm:pt>
    <dgm:pt modelId="{02E3DA2F-2812-40BA-9A9D-A8C758977EE0}" type="sibTrans" cxnId="{DAA8AD1C-B779-4047-B810-1179CDA13062}">
      <dgm:prSet/>
      <dgm:spPr/>
      <dgm:t>
        <a:bodyPr/>
        <a:lstStyle/>
        <a:p>
          <a:endParaRPr lang="ru-RU"/>
        </a:p>
      </dgm:t>
    </dgm:pt>
    <dgm:pt modelId="{363DC5D1-1E65-4363-8C20-EA7DEF6DB0E4}">
      <dgm:prSet phldrT="[Текст]"/>
      <dgm:spPr/>
      <dgm:t>
        <a:bodyPr/>
        <a:lstStyle/>
        <a:p>
          <a:r>
            <a:rPr lang="ru-RU" b="1" dirty="0" smtClean="0"/>
            <a:t>рыба</a:t>
          </a:r>
          <a:endParaRPr lang="ru-RU" b="1" dirty="0"/>
        </a:p>
      </dgm:t>
    </dgm:pt>
    <dgm:pt modelId="{BCD1E1FA-8CB0-4A84-BC43-905968A3B569}" type="parTrans" cxnId="{F8EBEFB9-F4EF-490E-9F42-25EB32F0CFDE}">
      <dgm:prSet/>
      <dgm:spPr/>
      <dgm:t>
        <a:bodyPr/>
        <a:lstStyle/>
        <a:p>
          <a:endParaRPr lang="ru-RU"/>
        </a:p>
      </dgm:t>
    </dgm:pt>
    <dgm:pt modelId="{34D354E2-D375-4AD9-B008-6949D40C596A}" type="sibTrans" cxnId="{F8EBEFB9-F4EF-490E-9F42-25EB32F0CFDE}">
      <dgm:prSet/>
      <dgm:spPr/>
      <dgm:t>
        <a:bodyPr/>
        <a:lstStyle/>
        <a:p>
          <a:endParaRPr lang="ru-RU"/>
        </a:p>
      </dgm:t>
    </dgm:pt>
    <dgm:pt modelId="{12D7B647-391E-41CE-A61A-211DBAC59544}">
      <dgm:prSet phldrT="[Текст]"/>
      <dgm:spPr/>
      <dgm:t>
        <a:bodyPr vert="vert270"/>
        <a:lstStyle/>
        <a:p>
          <a:r>
            <a:rPr lang="ru-RU" b="1" dirty="0" smtClean="0"/>
            <a:t>пирог</a:t>
          </a:r>
          <a:endParaRPr lang="ru-RU" b="1" dirty="0"/>
        </a:p>
      </dgm:t>
    </dgm:pt>
    <dgm:pt modelId="{9465E3CB-4848-4ECA-B070-D3A87F8EC481}" type="parTrans" cxnId="{7E7BDDB0-DBC2-42D8-A1CD-19517A108AFC}">
      <dgm:prSet/>
      <dgm:spPr/>
      <dgm:t>
        <a:bodyPr/>
        <a:lstStyle/>
        <a:p>
          <a:endParaRPr lang="ru-RU"/>
        </a:p>
      </dgm:t>
    </dgm:pt>
    <dgm:pt modelId="{7C8F5A8F-3287-4E40-BC17-72DAA50C53D2}" type="sibTrans" cxnId="{7E7BDDB0-DBC2-42D8-A1CD-19517A108AFC}">
      <dgm:prSet/>
      <dgm:spPr/>
      <dgm:t>
        <a:bodyPr/>
        <a:lstStyle/>
        <a:p>
          <a:endParaRPr lang="ru-RU"/>
        </a:p>
      </dgm:t>
    </dgm:pt>
    <dgm:pt modelId="{987F5CAB-7462-41CB-BE8E-6B25FCE6A8D0}">
      <dgm:prSet phldrT="[Текст]"/>
      <dgm:spPr/>
      <dgm:t>
        <a:bodyPr vert="vert270"/>
        <a:lstStyle/>
        <a:p>
          <a:r>
            <a:rPr lang="ru-RU" b="1" dirty="0" smtClean="0"/>
            <a:t>фрукты</a:t>
          </a:r>
          <a:endParaRPr lang="ru-RU" b="1" dirty="0"/>
        </a:p>
      </dgm:t>
    </dgm:pt>
    <dgm:pt modelId="{C7EA4168-1BE5-46CC-88EF-17215814500D}" type="parTrans" cxnId="{DB4C64BE-62FA-4E53-8561-EFD56B83DD27}">
      <dgm:prSet/>
      <dgm:spPr/>
      <dgm:t>
        <a:bodyPr/>
        <a:lstStyle/>
        <a:p>
          <a:endParaRPr lang="ru-RU"/>
        </a:p>
      </dgm:t>
    </dgm:pt>
    <dgm:pt modelId="{5140642C-7B9B-4C29-881B-E48A74080C90}" type="sibTrans" cxnId="{DB4C64BE-62FA-4E53-8561-EFD56B83DD27}">
      <dgm:prSet/>
      <dgm:spPr/>
      <dgm:t>
        <a:bodyPr/>
        <a:lstStyle/>
        <a:p>
          <a:endParaRPr lang="ru-RU"/>
        </a:p>
      </dgm:t>
    </dgm:pt>
    <dgm:pt modelId="{BEBC8983-BBC3-48E1-9401-40F8BEFE311B}" type="asst">
      <dgm:prSet/>
      <dgm:spPr/>
      <dgm:t>
        <a:bodyPr/>
        <a:lstStyle/>
        <a:p>
          <a:r>
            <a:rPr lang="ru-RU" b="1" dirty="0" smtClean="0"/>
            <a:t>котлеты</a:t>
          </a:r>
          <a:endParaRPr lang="ru-RU" b="1" dirty="0"/>
        </a:p>
      </dgm:t>
    </dgm:pt>
    <dgm:pt modelId="{AF92B13E-89DC-49EF-9A27-208D12A906A4}" type="parTrans" cxnId="{DA7B26C0-F28C-4135-BC3D-7E0B6CAA6824}">
      <dgm:prSet/>
      <dgm:spPr/>
      <dgm:t>
        <a:bodyPr/>
        <a:lstStyle/>
        <a:p>
          <a:endParaRPr lang="ru-RU"/>
        </a:p>
      </dgm:t>
    </dgm:pt>
    <dgm:pt modelId="{3D2AA7CA-77A0-4035-91B2-DAE52D6841DF}" type="sibTrans" cxnId="{DA7B26C0-F28C-4135-BC3D-7E0B6CAA6824}">
      <dgm:prSet/>
      <dgm:spPr/>
      <dgm:t>
        <a:bodyPr/>
        <a:lstStyle/>
        <a:p>
          <a:endParaRPr lang="ru-RU"/>
        </a:p>
      </dgm:t>
    </dgm:pt>
    <dgm:pt modelId="{C17B85AE-438F-40CA-B475-A38C8C35636F}">
      <dgm:prSet/>
      <dgm:spPr/>
      <dgm:t>
        <a:bodyPr vert="vert270"/>
        <a:lstStyle/>
        <a:p>
          <a:r>
            <a:rPr lang="ru-RU" b="1" dirty="0" smtClean="0"/>
            <a:t>мороженное</a:t>
          </a:r>
          <a:endParaRPr lang="ru-RU" b="1" dirty="0"/>
        </a:p>
      </dgm:t>
    </dgm:pt>
    <dgm:pt modelId="{05AA60AA-4DAC-418E-B984-1556188756EA}" type="parTrans" cxnId="{0DA7ABD4-F88F-4D80-82CA-7C0008F15F90}">
      <dgm:prSet/>
      <dgm:spPr/>
      <dgm:t>
        <a:bodyPr/>
        <a:lstStyle/>
        <a:p>
          <a:endParaRPr lang="ru-RU"/>
        </a:p>
      </dgm:t>
    </dgm:pt>
    <dgm:pt modelId="{B34B579C-3743-4E73-B70D-75C5306740A4}" type="sibTrans" cxnId="{0DA7ABD4-F88F-4D80-82CA-7C0008F15F90}">
      <dgm:prSet/>
      <dgm:spPr/>
      <dgm:t>
        <a:bodyPr/>
        <a:lstStyle/>
        <a:p>
          <a:endParaRPr lang="ru-RU"/>
        </a:p>
      </dgm:t>
    </dgm:pt>
    <dgm:pt modelId="{B2BF0722-05B1-4F15-BABE-C35A5FB80489}" type="asst">
      <dgm:prSet/>
      <dgm:spPr/>
      <dgm:t>
        <a:bodyPr vert="vert270"/>
        <a:lstStyle/>
        <a:p>
          <a:r>
            <a:rPr lang="ru-RU" b="1" dirty="0" smtClean="0"/>
            <a:t>пирог</a:t>
          </a:r>
          <a:endParaRPr lang="ru-RU" b="1" dirty="0"/>
        </a:p>
      </dgm:t>
    </dgm:pt>
    <dgm:pt modelId="{FE955F17-DB39-4462-B560-30299F060E27}" type="parTrans" cxnId="{2541C06B-3D49-41D5-AB4E-C3093D7D2CB1}">
      <dgm:prSet/>
      <dgm:spPr/>
      <dgm:t>
        <a:bodyPr/>
        <a:lstStyle/>
        <a:p>
          <a:endParaRPr lang="ru-RU"/>
        </a:p>
      </dgm:t>
    </dgm:pt>
    <dgm:pt modelId="{8DA774EC-7F7D-40D5-BF04-99CD93C79380}" type="sibTrans" cxnId="{2541C06B-3D49-41D5-AB4E-C3093D7D2CB1}">
      <dgm:prSet/>
      <dgm:spPr/>
      <dgm:t>
        <a:bodyPr/>
        <a:lstStyle/>
        <a:p>
          <a:endParaRPr lang="ru-RU"/>
        </a:p>
      </dgm:t>
    </dgm:pt>
    <dgm:pt modelId="{375A050C-2A8C-4597-935F-80A351FDA30F}" type="asst">
      <dgm:prSet/>
      <dgm:spPr/>
      <dgm:t>
        <a:bodyPr vert="vert270"/>
        <a:lstStyle/>
        <a:p>
          <a:r>
            <a:rPr lang="ru-RU" b="1" dirty="0" smtClean="0"/>
            <a:t>фрукты</a:t>
          </a:r>
          <a:endParaRPr lang="ru-RU" b="1" dirty="0"/>
        </a:p>
      </dgm:t>
    </dgm:pt>
    <dgm:pt modelId="{61BCC64C-885D-4A87-8BC2-BBB52D311D06}" type="parTrans" cxnId="{F1B4FA73-550C-4749-86B3-63EE27D68294}">
      <dgm:prSet/>
      <dgm:spPr/>
      <dgm:t>
        <a:bodyPr/>
        <a:lstStyle/>
        <a:p>
          <a:endParaRPr lang="ru-RU"/>
        </a:p>
      </dgm:t>
    </dgm:pt>
    <dgm:pt modelId="{9272CA8C-0E67-4861-8110-8473ECBBE4C5}" type="sibTrans" cxnId="{F1B4FA73-550C-4749-86B3-63EE27D68294}">
      <dgm:prSet/>
      <dgm:spPr/>
      <dgm:t>
        <a:bodyPr/>
        <a:lstStyle/>
        <a:p>
          <a:endParaRPr lang="ru-RU"/>
        </a:p>
      </dgm:t>
    </dgm:pt>
    <dgm:pt modelId="{2EBB56AA-0BC4-47A4-B153-9AAB3E1BEC7F}" type="asst">
      <dgm:prSet/>
      <dgm:spPr/>
      <dgm:t>
        <a:bodyPr vert="vert270"/>
        <a:lstStyle/>
        <a:p>
          <a:r>
            <a:rPr lang="ru-RU" b="1" dirty="0" smtClean="0"/>
            <a:t>мороженное</a:t>
          </a:r>
          <a:endParaRPr lang="ru-RU" b="1" dirty="0"/>
        </a:p>
      </dgm:t>
    </dgm:pt>
    <dgm:pt modelId="{6F68C8A3-3F53-4428-8584-980314616FDA}" type="parTrans" cxnId="{0CF7154A-E54A-432A-AA9F-09324DD89B31}">
      <dgm:prSet/>
      <dgm:spPr/>
      <dgm:t>
        <a:bodyPr/>
        <a:lstStyle/>
        <a:p>
          <a:endParaRPr lang="ru-RU"/>
        </a:p>
      </dgm:t>
    </dgm:pt>
    <dgm:pt modelId="{DC570227-B9E6-486E-9D0E-709147E7A888}" type="sibTrans" cxnId="{0CF7154A-E54A-432A-AA9F-09324DD89B31}">
      <dgm:prSet/>
      <dgm:spPr/>
      <dgm:t>
        <a:bodyPr/>
        <a:lstStyle/>
        <a:p>
          <a:endParaRPr lang="ru-RU"/>
        </a:p>
      </dgm:t>
    </dgm:pt>
    <dgm:pt modelId="{27FDB021-82B9-4032-97BA-DCD3F85BA10C}">
      <dgm:prSet/>
      <dgm:spPr/>
      <dgm:t>
        <a:bodyPr vert="vert270"/>
        <a:lstStyle/>
        <a:p>
          <a:r>
            <a:rPr lang="ru-RU" b="1" dirty="0" smtClean="0"/>
            <a:t>пирог</a:t>
          </a:r>
          <a:endParaRPr lang="ru-RU" b="1" dirty="0"/>
        </a:p>
      </dgm:t>
    </dgm:pt>
    <dgm:pt modelId="{3FB04417-DD91-4A95-8812-0675DC226D30}" type="parTrans" cxnId="{21ABC855-9572-458A-9E96-F923D57A75EC}">
      <dgm:prSet/>
      <dgm:spPr/>
      <dgm:t>
        <a:bodyPr/>
        <a:lstStyle/>
        <a:p>
          <a:endParaRPr lang="ru-RU"/>
        </a:p>
      </dgm:t>
    </dgm:pt>
    <dgm:pt modelId="{48ACA933-C30E-4A2D-9E63-EB3103D19B59}" type="sibTrans" cxnId="{21ABC855-9572-458A-9E96-F923D57A75EC}">
      <dgm:prSet/>
      <dgm:spPr/>
      <dgm:t>
        <a:bodyPr/>
        <a:lstStyle/>
        <a:p>
          <a:endParaRPr lang="ru-RU"/>
        </a:p>
      </dgm:t>
    </dgm:pt>
    <dgm:pt modelId="{9444CBA6-9EB9-4835-A6FE-4E9B31E470C3}">
      <dgm:prSet/>
      <dgm:spPr/>
      <dgm:t>
        <a:bodyPr vert="vert270"/>
        <a:lstStyle/>
        <a:p>
          <a:r>
            <a:rPr lang="ru-RU" b="1" dirty="0" smtClean="0"/>
            <a:t>фрукты</a:t>
          </a:r>
          <a:endParaRPr lang="ru-RU" b="1" dirty="0"/>
        </a:p>
      </dgm:t>
    </dgm:pt>
    <dgm:pt modelId="{D5DD9A8F-8DFB-43FB-B2F9-480C64194C28}" type="parTrans" cxnId="{1A2F6DA9-D1B2-48BA-9EE6-D2B53AE5EBC8}">
      <dgm:prSet/>
      <dgm:spPr/>
      <dgm:t>
        <a:bodyPr/>
        <a:lstStyle/>
        <a:p>
          <a:endParaRPr lang="ru-RU"/>
        </a:p>
      </dgm:t>
    </dgm:pt>
    <dgm:pt modelId="{049EEEF8-2566-4BCE-BCC2-4611898BB75A}" type="sibTrans" cxnId="{1A2F6DA9-D1B2-48BA-9EE6-D2B53AE5EBC8}">
      <dgm:prSet/>
      <dgm:spPr/>
      <dgm:t>
        <a:bodyPr/>
        <a:lstStyle/>
        <a:p>
          <a:endParaRPr lang="ru-RU"/>
        </a:p>
      </dgm:t>
    </dgm:pt>
    <dgm:pt modelId="{F8A08008-774E-474C-B63B-812FC26E4C3C}">
      <dgm:prSet/>
      <dgm:spPr/>
      <dgm:t>
        <a:bodyPr vert="vert270"/>
        <a:lstStyle/>
        <a:p>
          <a:r>
            <a:rPr lang="ru-RU" b="1" dirty="0" smtClean="0"/>
            <a:t>мороженное</a:t>
          </a:r>
          <a:endParaRPr lang="ru-RU" b="1" dirty="0"/>
        </a:p>
      </dgm:t>
    </dgm:pt>
    <dgm:pt modelId="{74F8D410-81AB-4D0B-A42F-792DBF13C7D2}" type="parTrans" cxnId="{187708EF-EFD2-49D0-931D-C0BFA3649F70}">
      <dgm:prSet/>
      <dgm:spPr/>
      <dgm:t>
        <a:bodyPr/>
        <a:lstStyle/>
        <a:p>
          <a:endParaRPr lang="ru-RU"/>
        </a:p>
      </dgm:t>
    </dgm:pt>
    <dgm:pt modelId="{D895EDE8-B8C4-4B54-B31C-1D5027BFCED1}" type="sibTrans" cxnId="{187708EF-EFD2-49D0-931D-C0BFA3649F70}">
      <dgm:prSet/>
      <dgm:spPr/>
      <dgm:t>
        <a:bodyPr/>
        <a:lstStyle/>
        <a:p>
          <a:endParaRPr lang="ru-RU"/>
        </a:p>
      </dgm:t>
    </dgm:pt>
    <dgm:pt modelId="{4E30D724-0C4C-4E56-88C0-5FF0DA84B19D}" type="pres">
      <dgm:prSet presAssocID="{4DF37F3C-49FC-4B53-84BE-A6EB94AC1F43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B0DEE9-B005-46AA-989F-C473E588F914}" type="pres">
      <dgm:prSet presAssocID="{4DF37F3C-49FC-4B53-84BE-A6EB94AC1F43}" presName="hierFlow" presStyleCnt="0"/>
      <dgm:spPr/>
    </dgm:pt>
    <dgm:pt modelId="{AEDD0D94-C026-45BF-86FB-105897BDA0E1}" type="pres">
      <dgm:prSet presAssocID="{4DF37F3C-49FC-4B53-84BE-A6EB94AC1F4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2276096-A56B-48ED-A8D3-A31007CF8743}" type="pres">
      <dgm:prSet presAssocID="{602CA9E9-BDD4-4794-AB50-34E929053193}" presName="Name14" presStyleCnt="0"/>
      <dgm:spPr/>
    </dgm:pt>
    <dgm:pt modelId="{8000F9C3-6B22-4CE2-B4C8-E799E8A3A17F}" type="pres">
      <dgm:prSet presAssocID="{602CA9E9-BDD4-4794-AB50-34E929053193}" presName="level1Shape" presStyleLbl="node0" presStyleIdx="0" presStyleCnt="1" custLinFactY="-20306" custLinFactNeighborX="47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B84D77-2BEE-465B-ACE1-DF9883965395}" type="pres">
      <dgm:prSet presAssocID="{602CA9E9-BDD4-4794-AB50-34E929053193}" presName="hierChild2" presStyleCnt="0"/>
      <dgm:spPr/>
    </dgm:pt>
    <dgm:pt modelId="{0EA43F2B-D947-4BEB-9A52-CF2D872CBC84}" type="pres">
      <dgm:prSet presAssocID="{F3576EEF-1734-45A8-8963-223252FEA572}" presName="Name19" presStyleLbl="parChTrans1D2" presStyleIdx="0" presStyleCnt="3"/>
      <dgm:spPr/>
      <dgm:t>
        <a:bodyPr/>
        <a:lstStyle/>
        <a:p>
          <a:endParaRPr lang="ru-RU"/>
        </a:p>
      </dgm:t>
    </dgm:pt>
    <dgm:pt modelId="{2504C28C-52CB-4F9E-8E75-91922359939A}" type="pres">
      <dgm:prSet presAssocID="{CF735443-1676-40A7-BC8E-A89C60CDCA88}" presName="Name21" presStyleCnt="0"/>
      <dgm:spPr/>
    </dgm:pt>
    <dgm:pt modelId="{8608DF6A-0763-4697-99A1-7CF3C91A027F}" type="pres">
      <dgm:prSet presAssocID="{CF735443-1676-40A7-BC8E-A89C60CDCA88}" presName="level2Shape" presStyleLbl="asst1" presStyleIdx="0" presStyleCnt="5" custLinFactNeighborX="-3260" custLinFactNeighborY="-37463"/>
      <dgm:spPr/>
      <dgm:t>
        <a:bodyPr/>
        <a:lstStyle/>
        <a:p>
          <a:endParaRPr lang="ru-RU"/>
        </a:p>
      </dgm:t>
    </dgm:pt>
    <dgm:pt modelId="{4D22C5D9-878B-49A2-9760-9220F76FC903}" type="pres">
      <dgm:prSet presAssocID="{CF735443-1676-40A7-BC8E-A89C60CDCA88}" presName="hierChild3" presStyleCnt="0"/>
      <dgm:spPr/>
    </dgm:pt>
    <dgm:pt modelId="{99889B8F-5420-4E0E-A810-1F17502EBD2D}" type="pres">
      <dgm:prSet presAssocID="{FE955F17-DB39-4462-B560-30299F060E27}" presName="Name19" presStyleLbl="parChTrans1D3" presStyleIdx="0" presStyleCnt="9"/>
      <dgm:spPr/>
      <dgm:t>
        <a:bodyPr/>
        <a:lstStyle/>
        <a:p>
          <a:endParaRPr lang="ru-RU"/>
        </a:p>
      </dgm:t>
    </dgm:pt>
    <dgm:pt modelId="{31FE387B-42AE-40C8-85E4-16F002A2A667}" type="pres">
      <dgm:prSet presAssocID="{B2BF0722-05B1-4F15-BABE-C35A5FB80489}" presName="Name21" presStyleCnt="0"/>
      <dgm:spPr/>
    </dgm:pt>
    <dgm:pt modelId="{63C0BAD8-CC57-4B82-B09C-CD56C8DD34B4}" type="pres">
      <dgm:prSet presAssocID="{B2BF0722-05B1-4F15-BABE-C35A5FB80489}" presName="level2Shape" presStyleLbl="asst1" presStyleIdx="1" presStyleCnt="5" custScaleY="393008"/>
      <dgm:spPr/>
      <dgm:t>
        <a:bodyPr/>
        <a:lstStyle/>
        <a:p>
          <a:endParaRPr lang="ru-RU"/>
        </a:p>
      </dgm:t>
    </dgm:pt>
    <dgm:pt modelId="{ABDA4D4D-A519-4BCF-B5AB-8DBB7DBD1636}" type="pres">
      <dgm:prSet presAssocID="{B2BF0722-05B1-4F15-BABE-C35A5FB80489}" presName="hierChild3" presStyleCnt="0"/>
      <dgm:spPr/>
    </dgm:pt>
    <dgm:pt modelId="{2CC6AE8C-1052-46B6-AA7B-E6FB8360230E}" type="pres">
      <dgm:prSet presAssocID="{61BCC64C-885D-4A87-8BC2-BBB52D311D06}" presName="Name19" presStyleLbl="parChTrans1D3" presStyleIdx="1" presStyleCnt="9"/>
      <dgm:spPr/>
      <dgm:t>
        <a:bodyPr/>
        <a:lstStyle/>
        <a:p>
          <a:endParaRPr lang="ru-RU"/>
        </a:p>
      </dgm:t>
    </dgm:pt>
    <dgm:pt modelId="{BAE5BD30-FE10-451D-8837-0638DA08A4B1}" type="pres">
      <dgm:prSet presAssocID="{375A050C-2A8C-4597-935F-80A351FDA30F}" presName="Name21" presStyleCnt="0"/>
      <dgm:spPr/>
    </dgm:pt>
    <dgm:pt modelId="{7B76AC2A-421A-46E2-B0A8-1BDFC09F5522}" type="pres">
      <dgm:prSet presAssocID="{375A050C-2A8C-4597-935F-80A351FDA30F}" presName="level2Shape" presStyleLbl="asst1" presStyleIdx="2" presStyleCnt="5" custScaleY="400795"/>
      <dgm:spPr/>
      <dgm:t>
        <a:bodyPr/>
        <a:lstStyle/>
        <a:p>
          <a:endParaRPr lang="ru-RU"/>
        </a:p>
      </dgm:t>
    </dgm:pt>
    <dgm:pt modelId="{A058E731-72F1-4453-9A84-AB00CBC17859}" type="pres">
      <dgm:prSet presAssocID="{375A050C-2A8C-4597-935F-80A351FDA30F}" presName="hierChild3" presStyleCnt="0"/>
      <dgm:spPr/>
    </dgm:pt>
    <dgm:pt modelId="{B3CA09CF-E328-4745-9CFC-4DB3DC1740F5}" type="pres">
      <dgm:prSet presAssocID="{6F68C8A3-3F53-4428-8584-980314616FDA}" presName="Name19" presStyleLbl="parChTrans1D3" presStyleIdx="2" presStyleCnt="9"/>
      <dgm:spPr/>
      <dgm:t>
        <a:bodyPr/>
        <a:lstStyle/>
        <a:p>
          <a:endParaRPr lang="ru-RU"/>
        </a:p>
      </dgm:t>
    </dgm:pt>
    <dgm:pt modelId="{9EFA5CCE-9BC1-4331-B6D6-1A90AF30FB49}" type="pres">
      <dgm:prSet presAssocID="{2EBB56AA-0BC4-47A4-B153-9AAB3E1BEC7F}" presName="Name21" presStyleCnt="0"/>
      <dgm:spPr/>
    </dgm:pt>
    <dgm:pt modelId="{47A2CA77-84C7-4307-8432-746F1FBF3794}" type="pres">
      <dgm:prSet presAssocID="{2EBB56AA-0BC4-47A4-B153-9AAB3E1BEC7F}" presName="level2Shape" presStyleLbl="asst1" presStyleIdx="3" presStyleCnt="5" custScaleY="393015"/>
      <dgm:spPr/>
      <dgm:t>
        <a:bodyPr/>
        <a:lstStyle/>
        <a:p>
          <a:endParaRPr lang="ru-RU"/>
        </a:p>
      </dgm:t>
    </dgm:pt>
    <dgm:pt modelId="{42D9D3FF-1B33-4020-A128-B302F547B100}" type="pres">
      <dgm:prSet presAssocID="{2EBB56AA-0BC4-47A4-B153-9AAB3E1BEC7F}" presName="hierChild3" presStyleCnt="0"/>
      <dgm:spPr/>
    </dgm:pt>
    <dgm:pt modelId="{5CF2CD8D-4F89-4848-AA3E-7D22127DC798}" type="pres">
      <dgm:prSet presAssocID="{AF92B13E-89DC-49EF-9A27-208D12A906A4}" presName="Name19" presStyleLbl="parChTrans1D2" presStyleIdx="1" presStyleCnt="3"/>
      <dgm:spPr/>
      <dgm:t>
        <a:bodyPr/>
        <a:lstStyle/>
        <a:p>
          <a:endParaRPr lang="ru-RU"/>
        </a:p>
      </dgm:t>
    </dgm:pt>
    <dgm:pt modelId="{DEC53536-4C45-4738-8661-12FC02B08CDD}" type="pres">
      <dgm:prSet presAssocID="{BEBC8983-BBC3-48E1-9401-40F8BEFE311B}" presName="Name21" presStyleCnt="0"/>
      <dgm:spPr/>
    </dgm:pt>
    <dgm:pt modelId="{346A8D1D-810C-4DFE-8B7C-2457374A39E6}" type="pres">
      <dgm:prSet presAssocID="{BEBC8983-BBC3-48E1-9401-40F8BEFE311B}" presName="level2Shape" presStyleLbl="asst1" presStyleIdx="4" presStyleCnt="5" custLinFactNeighborX="479" custLinFactNeighborY="-37463"/>
      <dgm:spPr/>
      <dgm:t>
        <a:bodyPr/>
        <a:lstStyle/>
        <a:p>
          <a:endParaRPr lang="ru-RU"/>
        </a:p>
      </dgm:t>
    </dgm:pt>
    <dgm:pt modelId="{938D36BB-2E3E-415D-85C1-561B8AD729B6}" type="pres">
      <dgm:prSet presAssocID="{BEBC8983-BBC3-48E1-9401-40F8BEFE311B}" presName="hierChild3" presStyleCnt="0"/>
      <dgm:spPr/>
    </dgm:pt>
    <dgm:pt modelId="{9F629389-AB7F-4794-9104-72198CB9E704}" type="pres">
      <dgm:prSet presAssocID="{3FB04417-DD91-4A95-8812-0675DC226D30}" presName="Name19" presStyleLbl="parChTrans1D3" presStyleIdx="3" presStyleCnt="9"/>
      <dgm:spPr/>
      <dgm:t>
        <a:bodyPr/>
        <a:lstStyle/>
        <a:p>
          <a:endParaRPr lang="ru-RU"/>
        </a:p>
      </dgm:t>
    </dgm:pt>
    <dgm:pt modelId="{5F94ED8A-C423-4884-8679-FCED63DDB31F}" type="pres">
      <dgm:prSet presAssocID="{27FDB021-82B9-4032-97BA-DCD3F85BA10C}" presName="Name21" presStyleCnt="0"/>
      <dgm:spPr/>
    </dgm:pt>
    <dgm:pt modelId="{5368B89C-2444-4161-BF70-5485AABAC334}" type="pres">
      <dgm:prSet presAssocID="{27FDB021-82B9-4032-97BA-DCD3F85BA10C}" presName="level2Shape" presStyleLbl="node3" presStyleIdx="0" presStyleCnt="6" custScaleY="397123"/>
      <dgm:spPr/>
      <dgm:t>
        <a:bodyPr/>
        <a:lstStyle/>
        <a:p>
          <a:endParaRPr lang="ru-RU"/>
        </a:p>
      </dgm:t>
    </dgm:pt>
    <dgm:pt modelId="{F0D63508-AD3C-461D-828B-11E9690371EE}" type="pres">
      <dgm:prSet presAssocID="{27FDB021-82B9-4032-97BA-DCD3F85BA10C}" presName="hierChild3" presStyleCnt="0"/>
      <dgm:spPr/>
    </dgm:pt>
    <dgm:pt modelId="{93B646DC-0B4A-4C66-994F-32A1DF05C931}" type="pres">
      <dgm:prSet presAssocID="{D5DD9A8F-8DFB-43FB-B2F9-480C64194C28}" presName="Name19" presStyleLbl="parChTrans1D3" presStyleIdx="4" presStyleCnt="9"/>
      <dgm:spPr/>
      <dgm:t>
        <a:bodyPr/>
        <a:lstStyle/>
        <a:p>
          <a:endParaRPr lang="ru-RU"/>
        </a:p>
      </dgm:t>
    </dgm:pt>
    <dgm:pt modelId="{42ABA90F-6023-465C-A7A2-AF6C2023BBA7}" type="pres">
      <dgm:prSet presAssocID="{9444CBA6-9EB9-4835-A6FE-4E9B31E470C3}" presName="Name21" presStyleCnt="0"/>
      <dgm:spPr/>
    </dgm:pt>
    <dgm:pt modelId="{77FB7DE6-6CD9-4E11-B9CD-478378675DED}" type="pres">
      <dgm:prSet presAssocID="{9444CBA6-9EB9-4835-A6FE-4E9B31E470C3}" presName="level2Shape" presStyleLbl="node3" presStyleIdx="1" presStyleCnt="6" custScaleY="397124" custLinFactNeighborX="479" custLinFactNeighborY="953"/>
      <dgm:spPr/>
      <dgm:t>
        <a:bodyPr/>
        <a:lstStyle/>
        <a:p>
          <a:endParaRPr lang="ru-RU"/>
        </a:p>
      </dgm:t>
    </dgm:pt>
    <dgm:pt modelId="{834E0A39-3B81-48D2-89FC-2D7718E610A1}" type="pres">
      <dgm:prSet presAssocID="{9444CBA6-9EB9-4835-A6FE-4E9B31E470C3}" presName="hierChild3" presStyleCnt="0"/>
      <dgm:spPr/>
    </dgm:pt>
    <dgm:pt modelId="{12110A33-70ED-4C28-88A0-355EB6027019}" type="pres">
      <dgm:prSet presAssocID="{74F8D410-81AB-4D0B-A42F-792DBF13C7D2}" presName="Name19" presStyleLbl="parChTrans1D3" presStyleIdx="5" presStyleCnt="9"/>
      <dgm:spPr/>
      <dgm:t>
        <a:bodyPr/>
        <a:lstStyle/>
        <a:p>
          <a:endParaRPr lang="ru-RU"/>
        </a:p>
      </dgm:t>
    </dgm:pt>
    <dgm:pt modelId="{F8ACA3A8-065C-4D18-AA2F-CE95BE81897B}" type="pres">
      <dgm:prSet presAssocID="{F8A08008-774E-474C-B63B-812FC26E4C3C}" presName="Name21" presStyleCnt="0"/>
      <dgm:spPr/>
    </dgm:pt>
    <dgm:pt modelId="{0F573B0A-0621-47C7-BDE0-8DA261857D57}" type="pres">
      <dgm:prSet presAssocID="{F8A08008-774E-474C-B63B-812FC26E4C3C}" presName="level2Shape" presStyleLbl="node3" presStyleIdx="2" presStyleCnt="6" custScaleY="400938" custLinFactNeighborX="479" custLinFactNeighborY="953"/>
      <dgm:spPr/>
      <dgm:t>
        <a:bodyPr/>
        <a:lstStyle/>
        <a:p>
          <a:endParaRPr lang="ru-RU"/>
        </a:p>
      </dgm:t>
    </dgm:pt>
    <dgm:pt modelId="{497D8A4F-2974-4204-A4BD-4FB37A1A6602}" type="pres">
      <dgm:prSet presAssocID="{F8A08008-774E-474C-B63B-812FC26E4C3C}" presName="hierChild3" presStyleCnt="0"/>
      <dgm:spPr/>
    </dgm:pt>
    <dgm:pt modelId="{96CBCECF-976E-49EF-9328-DB2D00EB4866}" type="pres">
      <dgm:prSet presAssocID="{BCD1E1FA-8CB0-4A84-BC43-905968A3B569}" presName="Name19" presStyleLbl="parChTrans1D2" presStyleIdx="2" presStyleCnt="3"/>
      <dgm:spPr/>
      <dgm:t>
        <a:bodyPr/>
        <a:lstStyle/>
        <a:p>
          <a:endParaRPr lang="ru-RU"/>
        </a:p>
      </dgm:t>
    </dgm:pt>
    <dgm:pt modelId="{26FE2F2B-6B6F-4D77-8B35-25B102CCB16B}" type="pres">
      <dgm:prSet presAssocID="{363DC5D1-1E65-4363-8C20-EA7DEF6DB0E4}" presName="Name21" presStyleCnt="0"/>
      <dgm:spPr/>
    </dgm:pt>
    <dgm:pt modelId="{6B651938-0F0D-4E9C-9991-27982F24D50E}" type="pres">
      <dgm:prSet presAssocID="{363DC5D1-1E65-4363-8C20-EA7DEF6DB0E4}" presName="level2Shape" presStyleLbl="node2" presStyleIdx="0" presStyleCnt="1" custLinFactNeighborX="4219" custLinFactNeighborY="-37463"/>
      <dgm:spPr/>
      <dgm:t>
        <a:bodyPr/>
        <a:lstStyle/>
        <a:p>
          <a:endParaRPr lang="ru-RU"/>
        </a:p>
      </dgm:t>
    </dgm:pt>
    <dgm:pt modelId="{35DBA973-02D8-48D6-96A1-32479AC3F4E2}" type="pres">
      <dgm:prSet presAssocID="{363DC5D1-1E65-4363-8C20-EA7DEF6DB0E4}" presName="hierChild3" presStyleCnt="0"/>
      <dgm:spPr/>
    </dgm:pt>
    <dgm:pt modelId="{7089D519-F30A-4F2F-A5B3-73AE75BCDA21}" type="pres">
      <dgm:prSet presAssocID="{9465E3CB-4848-4ECA-B070-D3A87F8EC481}" presName="Name19" presStyleLbl="parChTrans1D3" presStyleIdx="6" presStyleCnt="9"/>
      <dgm:spPr/>
      <dgm:t>
        <a:bodyPr/>
        <a:lstStyle/>
        <a:p>
          <a:endParaRPr lang="ru-RU"/>
        </a:p>
      </dgm:t>
    </dgm:pt>
    <dgm:pt modelId="{0432F07D-EB55-43AB-939B-0B02C794976E}" type="pres">
      <dgm:prSet presAssocID="{12D7B647-391E-41CE-A61A-211DBAC59544}" presName="Name21" presStyleCnt="0"/>
      <dgm:spPr/>
    </dgm:pt>
    <dgm:pt modelId="{5B9340F0-0F81-4FEE-A44E-BF352313F1F0}" type="pres">
      <dgm:prSet presAssocID="{12D7B647-391E-41CE-A61A-211DBAC59544}" presName="level2Shape" presStyleLbl="node3" presStyleIdx="3" presStyleCnt="6" custScaleY="397123" custLinFactNeighborX="479" custLinFactNeighborY="953"/>
      <dgm:spPr/>
      <dgm:t>
        <a:bodyPr/>
        <a:lstStyle/>
        <a:p>
          <a:endParaRPr lang="ru-RU"/>
        </a:p>
      </dgm:t>
    </dgm:pt>
    <dgm:pt modelId="{13789BC0-A542-40A7-89BB-9175A22BA834}" type="pres">
      <dgm:prSet presAssocID="{12D7B647-391E-41CE-A61A-211DBAC59544}" presName="hierChild3" presStyleCnt="0"/>
      <dgm:spPr/>
    </dgm:pt>
    <dgm:pt modelId="{8D7FC09C-1034-4629-BA4E-3948B758559B}" type="pres">
      <dgm:prSet presAssocID="{C7EA4168-1BE5-46CC-88EF-17215814500D}" presName="Name19" presStyleLbl="parChTrans1D3" presStyleIdx="7" presStyleCnt="9"/>
      <dgm:spPr/>
      <dgm:t>
        <a:bodyPr/>
        <a:lstStyle/>
        <a:p>
          <a:endParaRPr lang="ru-RU"/>
        </a:p>
      </dgm:t>
    </dgm:pt>
    <dgm:pt modelId="{A6ADB15E-6C3D-4379-9DC8-6D2C8403168B}" type="pres">
      <dgm:prSet presAssocID="{987F5CAB-7462-41CB-BE8E-6B25FCE6A8D0}" presName="Name21" presStyleCnt="0"/>
      <dgm:spPr/>
    </dgm:pt>
    <dgm:pt modelId="{57ABE845-39C2-4B07-A3AA-97A658E6D2CA}" type="pres">
      <dgm:prSet presAssocID="{987F5CAB-7462-41CB-BE8E-6B25FCE6A8D0}" presName="level2Shape" presStyleLbl="node3" presStyleIdx="4" presStyleCnt="6" custScaleY="399026" custLinFactNeighborX="479" custLinFactNeighborY="953"/>
      <dgm:spPr/>
      <dgm:t>
        <a:bodyPr/>
        <a:lstStyle/>
        <a:p>
          <a:endParaRPr lang="ru-RU"/>
        </a:p>
      </dgm:t>
    </dgm:pt>
    <dgm:pt modelId="{07AD5C60-70DD-4F64-9880-F1B0F2CE4C15}" type="pres">
      <dgm:prSet presAssocID="{987F5CAB-7462-41CB-BE8E-6B25FCE6A8D0}" presName="hierChild3" presStyleCnt="0"/>
      <dgm:spPr/>
    </dgm:pt>
    <dgm:pt modelId="{780D6923-E067-473B-A9C1-ABBB18E73D3A}" type="pres">
      <dgm:prSet presAssocID="{05AA60AA-4DAC-418E-B984-1556188756EA}" presName="Name19" presStyleLbl="parChTrans1D3" presStyleIdx="8" presStyleCnt="9"/>
      <dgm:spPr/>
      <dgm:t>
        <a:bodyPr/>
        <a:lstStyle/>
        <a:p>
          <a:endParaRPr lang="ru-RU"/>
        </a:p>
      </dgm:t>
    </dgm:pt>
    <dgm:pt modelId="{93BF1801-144D-4756-AE63-5B96C0FFB9ED}" type="pres">
      <dgm:prSet presAssocID="{C17B85AE-438F-40CA-B475-A38C8C35636F}" presName="Name21" presStyleCnt="0"/>
      <dgm:spPr/>
    </dgm:pt>
    <dgm:pt modelId="{E0694132-4556-4A5D-81A1-2A03FE74BA28}" type="pres">
      <dgm:prSet presAssocID="{C17B85AE-438F-40CA-B475-A38C8C35636F}" presName="level2Shape" presStyleLbl="node3" presStyleIdx="5" presStyleCnt="6" custScaleY="397124" custLinFactNeighborX="479" custLinFactNeighborY="953"/>
      <dgm:spPr/>
      <dgm:t>
        <a:bodyPr/>
        <a:lstStyle/>
        <a:p>
          <a:endParaRPr lang="ru-RU"/>
        </a:p>
      </dgm:t>
    </dgm:pt>
    <dgm:pt modelId="{D2C916D0-0EBB-407A-8467-F2145915B92E}" type="pres">
      <dgm:prSet presAssocID="{C17B85AE-438F-40CA-B475-A38C8C35636F}" presName="hierChild3" presStyleCnt="0"/>
      <dgm:spPr/>
    </dgm:pt>
    <dgm:pt modelId="{A77D19B0-FE7A-479B-93E9-7827D9880D71}" type="pres">
      <dgm:prSet presAssocID="{4DF37F3C-49FC-4B53-84BE-A6EB94AC1F43}" presName="bgShapesFlow" presStyleCnt="0"/>
      <dgm:spPr/>
    </dgm:pt>
  </dgm:ptLst>
  <dgm:cxnLst>
    <dgm:cxn modelId="{9B5D9D52-BCB8-4E3E-AF1F-CBA4BFBD6C30}" type="presOf" srcId="{375A050C-2A8C-4597-935F-80A351FDA30F}" destId="{7B76AC2A-421A-46E2-B0A8-1BDFC09F5522}" srcOrd="0" destOrd="0" presId="urn:microsoft.com/office/officeart/2005/8/layout/hierarchy6"/>
    <dgm:cxn modelId="{CAD97986-E2A9-4308-B8B4-07946D116FCF}" type="presOf" srcId="{F8A08008-774E-474C-B63B-812FC26E4C3C}" destId="{0F573B0A-0621-47C7-BDE0-8DA261857D57}" srcOrd="0" destOrd="0" presId="urn:microsoft.com/office/officeart/2005/8/layout/hierarchy6"/>
    <dgm:cxn modelId="{7E7BDDB0-DBC2-42D8-A1CD-19517A108AFC}" srcId="{363DC5D1-1E65-4363-8C20-EA7DEF6DB0E4}" destId="{12D7B647-391E-41CE-A61A-211DBAC59544}" srcOrd="0" destOrd="0" parTransId="{9465E3CB-4848-4ECA-B070-D3A87F8EC481}" sibTransId="{7C8F5A8F-3287-4E40-BC17-72DAA50C53D2}"/>
    <dgm:cxn modelId="{33E8FBE1-06F3-48EE-829B-CFD495F3CE13}" type="presOf" srcId="{CF735443-1676-40A7-BC8E-A89C60CDCA88}" destId="{8608DF6A-0763-4697-99A1-7CF3C91A027F}" srcOrd="0" destOrd="0" presId="urn:microsoft.com/office/officeart/2005/8/layout/hierarchy6"/>
    <dgm:cxn modelId="{187708EF-EFD2-49D0-931D-C0BFA3649F70}" srcId="{BEBC8983-BBC3-48E1-9401-40F8BEFE311B}" destId="{F8A08008-774E-474C-B63B-812FC26E4C3C}" srcOrd="2" destOrd="0" parTransId="{74F8D410-81AB-4D0B-A42F-792DBF13C7D2}" sibTransId="{D895EDE8-B8C4-4B54-B31C-1D5027BFCED1}"/>
    <dgm:cxn modelId="{B3574DCA-D570-47C4-ADD9-AD1D1FA09FC3}" type="presOf" srcId="{61BCC64C-885D-4A87-8BC2-BBB52D311D06}" destId="{2CC6AE8C-1052-46B6-AA7B-E6FB8360230E}" srcOrd="0" destOrd="0" presId="urn:microsoft.com/office/officeart/2005/8/layout/hierarchy6"/>
    <dgm:cxn modelId="{915A7275-B333-426A-B543-7228ED888659}" type="presOf" srcId="{F3576EEF-1734-45A8-8963-223252FEA572}" destId="{0EA43F2B-D947-4BEB-9A52-CF2D872CBC84}" srcOrd="0" destOrd="0" presId="urn:microsoft.com/office/officeart/2005/8/layout/hierarchy6"/>
    <dgm:cxn modelId="{B5116A3B-6830-4724-82AB-B4724DBB7D2E}" type="presOf" srcId="{9444CBA6-9EB9-4835-A6FE-4E9B31E470C3}" destId="{77FB7DE6-6CD9-4E11-B9CD-478378675DED}" srcOrd="0" destOrd="0" presId="urn:microsoft.com/office/officeart/2005/8/layout/hierarchy6"/>
    <dgm:cxn modelId="{E1C02EE7-C408-48CE-8F97-415B073BF1D3}" type="presOf" srcId="{27FDB021-82B9-4032-97BA-DCD3F85BA10C}" destId="{5368B89C-2444-4161-BF70-5485AABAC334}" srcOrd="0" destOrd="0" presId="urn:microsoft.com/office/officeart/2005/8/layout/hierarchy6"/>
    <dgm:cxn modelId="{869CE690-8EE7-456E-8055-9820C09F7468}" type="presOf" srcId="{2EBB56AA-0BC4-47A4-B153-9AAB3E1BEC7F}" destId="{47A2CA77-84C7-4307-8432-746F1FBF3794}" srcOrd="0" destOrd="0" presId="urn:microsoft.com/office/officeart/2005/8/layout/hierarchy6"/>
    <dgm:cxn modelId="{DAA8AD1C-B779-4047-B810-1179CDA13062}" srcId="{602CA9E9-BDD4-4794-AB50-34E929053193}" destId="{CF735443-1676-40A7-BC8E-A89C60CDCA88}" srcOrd="0" destOrd="0" parTransId="{F3576EEF-1734-45A8-8963-223252FEA572}" sibTransId="{02E3DA2F-2812-40BA-9A9D-A8C758977EE0}"/>
    <dgm:cxn modelId="{2541C06B-3D49-41D5-AB4E-C3093D7D2CB1}" srcId="{CF735443-1676-40A7-BC8E-A89C60CDCA88}" destId="{B2BF0722-05B1-4F15-BABE-C35A5FB80489}" srcOrd="0" destOrd="0" parTransId="{FE955F17-DB39-4462-B560-30299F060E27}" sibTransId="{8DA774EC-7F7D-40D5-BF04-99CD93C79380}"/>
    <dgm:cxn modelId="{DA7B26C0-F28C-4135-BC3D-7E0B6CAA6824}" srcId="{602CA9E9-BDD4-4794-AB50-34E929053193}" destId="{BEBC8983-BBC3-48E1-9401-40F8BEFE311B}" srcOrd="1" destOrd="0" parTransId="{AF92B13E-89DC-49EF-9A27-208D12A906A4}" sibTransId="{3D2AA7CA-77A0-4035-91B2-DAE52D6841DF}"/>
    <dgm:cxn modelId="{0DA7ABD4-F88F-4D80-82CA-7C0008F15F90}" srcId="{363DC5D1-1E65-4363-8C20-EA7DEF6DB0E4}" destId="{C17B85AE-438F-40CA-B475-A38C8C35636F}" srcOrd="2" destOrd="0" parTransId="{05AA60AA-4DAC-418E-B984-1556188756EA}" sibTransId="{B34B579C-3743-4E73-B70D-75C5306740A4}"/>
    <dgm:cxn modelId="{13D6CE1F-87D3-45F2-B27F-28097FEFE088}" srcId="{4DF37F3C-49FC-4B53-84BE-A6EB94AC1F43}" destId="{602CA9E9-BDD4-4794-AB50-34E929053193}" srcOrd="0" destOrd="0" parTransId="{4490F262-0D69-457D-A589-D54107530494}" sibTransId="{F285A6F4-CCC9-47BD-8C91-978077576BF3}"/>
    <dgm:cxn modelId="{0CF7154A-E54A-432A-AA9F-09324DD89B31}" srcId="{CF735443-1676-40A7-BC8E-A89C60CDCA88}" destId="{2EBB56AA-0BC4-47A4-B153-9AAB3E1BEC7F}" srcOrd="2" destOrd="0" parTransId="{6F68C8A3-3F53-4428-8584-980314616FDA}" sibTransId="{DC570227-B9E6-486E-9D0E-709147E7A888}"/>
    <dgm:cxn modelId="{DB4C64BE-62FA-4E53-8561-EFD56B83DD27}" srcId="{363DC5D1-1E65-4363-8C20-EA7DEF6DB0E4}" destId="{987F5CAB-7462-41CB-BE8E-6B25FCE6A8D0}" srcOrd="1" destOrd="0" parTransId="{C7EA4168-1BE5-46CC-88EF-17215814500D}" sibTransId="{5140642C-7B9B-4C29-881B-E48A74080C90}"/>
    <dgm:cxn modelId="{BF2239FC-6D36-42EE-86C5-A603AAAC7A38}" type="presOf" srcId="{D5DD9A8F-8DFB-43FB-B2F9-480C64194C28}" destId="{93B646DC-0B4A-4C66-994F-32A1DF05C931}" srcOrd="0" destOrd="0" presId="urn:microsoft.com/office/officeart/2005/8/layout/hierarchy6"/>
    <dgm:cxn modelId="{469F7CBF-A469-4B43-A26F-951AC7B72854}" type="presOf" srcId="{6F68C8A3-3F53-4428-8584-980314616FDA}" destId="{B3CA09CF-E328-4745-9CFC-4DB3DC1740F5}" srcOrd="0" destOrd="0" presId="urn:microsoft.com/office/officeart/2005/8/layout/hierarchy6"/>
    <dgm:cxn modelId="{762BB49F-EF76-4BAD-A4E0-6623B0676A50}" type="presOf" srcId="{4DF37F3C-49FC-4B53-84BE-A6EB94AC1F43}" destId="{4E30D724-0C4C-4E56-88C0-5FF0DA84B19D}" srcOrd="0" destOrd="0" presId="urn:microsoft.com/office/officeart/2005/8/layout/hierarchy6"/>
    <dgm:cxn modelId="{2BAF6FC3-E11D-4BA1-979D-09F658A16AD6}" type="presOf" srcId="{C7EA4168-1BE5-46CC-88EF-17215814500D}" destId="{8D7FC09C-1034-4629-BA4E-3948B758559B}" srcOrd="0" destOrd="0" presId="urn:microsoft.com/office/officeart/2005/8/layout/hierarchy6"/>
    <dgm:cxn modelId="{E4DF9711-FAD1-445D-9F1A-DC0C3D947324}" type="presOf" srcId="{363DC5D1-1E65-4363-8C20-EA7DEF6DB0E4}" destId="{6B651938-0F0D-4E9C-9991-27982F24D50E}" srcOrd="0" destOrd="0" presId="urn:microsoft.com/office/officeart/2005/8/layout/hierarchy6"/>
    <dgm:cxn modelId="{52DB12D8-13F7-4A29-A840-3BDDBF44441E}" type="presOf" srcId="{74F8D410-81AB-4D0B-A42F-792DBF13C7D2}" destId="{12110A33-70ED-4C28-88A0-355EB6027019}" srcOrd="0" destOrd="0" presId="urn:microsoft.com/office/officeart/2005/8/layout/hierarchy6"/>
    <dgm:cxn modelId="{2BAAA78B-4B96-4CF2-808D-D39FD0A326F1}" type="presOf" srcId="{BEBC8983-BBC3-48E1-9401-40F8BEFE311B}" destId="{346A8D1D-810C-4DFE-8B7C-2457374A39E6}" srcOrd="0" destOrd="0" presId="urn:microsoft.com/office/officeart/2005/8/layout/hierarchy6"/>
    <dgm:cxn modelId="{27D592AC-5A14-4846-A52E-25F4AB0149D4}" type="presOf" srcId="{987F5CAB-7462-41CB-BE8E-6B25FCE6A8D0}" destId="{57ABE845-39C2-4B07-A3AA-97A658E6D2CA}" srcOrd="0" destOrd="0" presId="urn:microsoft.com/office/officeart/2005/8/layout/hierarchy6"/>
    <dgm:cxn modelId="{E2CD6530-B1CA-42C2-AEFD-3C2E523D7BF7}" type="presOf" srcId="{05AA60AA-4DAC-418E-B984-1556188756EA}" destId="{780D6923-E067-473B-A9C1-ABBB18E73D3A}" srcOrd="0" destOrd="0" presId="urn:microsoft.com/office/officeart/2005/8/layout/hierarchy6"/>
    <dgm:cxn modelId="{5380FA14-D672-471E-8145-6D520286804B}" type="presOf" srcId="{9465E3CB-4848-4ECA-B070-D3A87F8EC481}" destId="{7089D519-F30A-4F2F-A5B3-73AE75BCDA21}" srcOrd="0" destOrd="0" presId="urn:microsoft.com/office/officeart/2005/8/layout/hierarchy6"/>
    <dgm:cxn modelId="{49C404FB-CE6B-46CB-9128-6744F7BB1458}" type="presOf" srcId="{3FB04417-DD91-4A95-8812-0675DC226D30}" destId="{9F629389-AB7F-4794-9104-72198CB9E704}" srcOrd="0" destOrd="0" presId="urn:microsoft.com/office/officeart/2005/8/layout/hierarchy6"/>
    <dgm:cxn modelId="{8A0CFF96-5788-42EB-8FAD-11AC8241A93C}" type="presOf" srcId="{AF92B13E-89DC-49EF-9A27-208D12A906A4}" destId="{5CF2CD8D-4F89-4848-AA3E-7D22127DC798}" srcOrd="0" destOrd="0" presId="urn:microsoft.com/office/officeart/2005/8/layout/hierarchy6"/>
    <dgm:cxn modelId="{2C78C0BC-CA68-49F5-9C0D-8A8F67670CD0}" type="presOf" srcId="{B2BF0722-05B1-4F15-BABE-C35A5FB80489}" destId="{63C0BAD8-CC57-4B82-B09C-CD56C8DD34B4}" srcOrd="0" destOrd="0" presId="urn:microsoft.com/office/officeart/2005/8/layout/hierarchy6"/>
    <dgm:cxn modelId="{F1B4FA73-550C-4749-86B3-63EE27D68294}" srcId="{CF735443-1676-40A7-BC8E-A89C60CDCA88}" destId="{375A050C-2A8C-4597-935F-80A351FDA30F}" srcOrd="1" destOrd="0" parTransId="{61BCC64C-885D-4A87-8BC2-BBB52D311D06}" sibTransId="{9272CA8C-0E67-4861-8110-8473ECBBE4C5}"/>
    <dgm:cxn modelId="{1A2F6DA9-D1B2-48BA-9EE6-D2B53AE5EBC8}" srcId="{BEBC8983-BBC3-48E1-9401-40F8BEFE311B}" destId="{9444CBA6-9EB9-4835-A6FE-4E9B31E470C3}" srcOrd="1" destOrd="0" parTransId="{D5DD9A8F-8DFB-43FB-B2F9-480C64194C28}" sibTransId="{049EEEF8-2566-4BCE-BCC2-4611898BB75A}"/>
    <dgm:cxn modelId="{AC4B5D57-F60E-4EAF-B349-E462C2F8DCCD}" type="presOf" srcId="{12D7B647-391E-41CE-A61A-211DBAC59544}" destId="{5B9340F0-0F81-4FEE-A44E-BF352313F1F0}" srcOrd="0" destOrd="0" presId="urn:microsoft.com/office/officeart/2005/8/layout/hierarchy6"/>
    <dgm:cxn modelId="{4AE93EEA-9077-43A9-8E29-DB8B669699CE}" type="presOf" srcId="{C17B85AE-438F-40CA-B475-A38C8C35636F}" destId="{E0694132-4556-4A5D-81A1-2A03FE74BA28}" srcOrd="0" destOrd="0" presId="urn:microsoft.com/office/officeart/2005/8/layout/hierarchy6"/>
    <dgm:cxn modelId="{4AAA3F8C-774B-499A-986C-DB5156C1A464}" type="presOf" srcId="{FE955F17-DB39-4462-B560-30299F060E27}" destId="{99889B8F-5420-4E0E-A810-1F17502EBD2D}" srcOrd="0" destOrd="0" presId="urn:microsoft.com/office/officeart/2005/8/layout/hierarchy6"/>
    <dgm:cxn modelId="{744804DB-05B7-4B04-B6D9-0B39D745431B}" type="presOf" srcId="{602CA9E9-BDD4-4794-AB50-34E929053193}" destId="{8000F9C3-6B22-4CE2-B4C8-E799E8A3A17F}" srcOrd="0" destOrd="0" presId="urn:microsoft.com/office/officeart/2005/8/layout/hierarchy6"/>
    <dgm:cxn modelId="{F8EBEFB9-F4EF-490E-9F42-25EB32F0CFDE}" srcId="{602CA9E9-BDD4-4794-AB50-34E929053193}" destId="{363DC5D1-1E65-4363-8C20-EA7DEF6DB0E4}" srcOrd="2" destOrd="0" parTransId="{BCD1E1FA-8CB0-4A84-BC43-905968A3B569}" sibTransId="{34D354E2-D375-4AD9-B008-6949D40C596A}"/>
    <dgm:cxn modelId="{21ABC855-9572-458A-9E96-F923D57A75EC}" srcId="{BEBC8983-BBC3-48E1-9401-40F8BEFE311B}" destId="{27FDB021-82B9-4032-97BA-DCD3F85BA10C}" srcOrd="0" destOrd="0" parTransId="{3FB04417-DD91-4A95-8812-0675DC226D30}" sibTransId="{48ACA933-C30E-4A2D-9E63-EB3103D19B59}"/>
    <dgm:cxn modelId="{BBC82D1F-5F93-40D5-AC3B-F4439F119DDE}" type="presOf" srcId="{BCD1E1FA-8CB0-4A84-BC43-905968A3B569}" destId="{96CBCECF-976E-49EF-9328-DB2D00EB4866}" srcOrd="0" destOrd="0" presId="urn:microsoft.com/office/officeart/2005/8/layout/hierarchy6"/>
    <dgm:cxn modelId="{3495FB48-7ECF-4ED5-8ACE-B78AA5976D71}" type="presParOf" srcId="{4E30D724-0C4C-4E56-88C0-5FF0DA84B19D}" destId="{4EB0DEE9-B005-46AA-989F-C473E588F914}" srcOrd="0" destOrd="0" presId="urn:microsoft.com/office/officeart/2005/8/layout/hierarchy6"/>
    <dgm:cxn modelId="{6C958090-E079-4DBA-A6BB-80D052C2BC06}" type="presParOf" srcId="{4EB0DEE9-B005-46AA-989F-C473E588F914}" destId="{AEDD0D94-C026-45BF-86FB-105897BDA0E1}" srcOrd="0" destOrd="0" presId="urn:microsoft.com/office/officeart/2005/8/layout/hierarchy6"/>
    <dgm:cxn modelId="{80B41C3A-3BB1-4F4B-AE2B-80B468AC906E}" type="presParOf" srcId="{AEDD0D94-C026-45BF-86FB-105897BDA0E1}" destId="{C2276096-A56B-48ED-A8D3-A31007CF8743}" srcOrd="0" destOrd="0" presId="urn:microsoft.com/office/officeart/2005/8/layout/hierarchy6"/>
    <dgm:cxn modelId="{8FF96F69-BA9B-4D23-9303-BDFD23666A93}" type="presParOf" srcId="{C2276096-A56B-48ED-A8D3-A31007CF8743}" destId="{8000F9C3-6B22-4CE2-B4C8-E799E8A3A17F}" srcOrd="0" destOrd="0" presId="urn:microsoft.com/office/officeart/2005/8/layout/hierarchy6"/>
    <dgm:cxn modelId="{C040BF6F-AD9A-4A7E-86E3-03C9A783CBE6}" type="presParOf" srcId="{C2276096-A56B-48ED-A8D3-A31007CF8743}" destId="{93B84D77-2BEE-465B-ACE1-DF9883965395}" srcOrd="1" destOrd="0" presId="urn:microsoft.com/office/officeart/2005/8/layout/hierarchy6"/>
    <dgm:cxn modelId="{2E316796-BD09-4DFB-92C0-1987F611B452}" type="presParOf" srcId="{93B84D77-2BEE-465B-ACE1-DF9883965395}" destId="{0EA43F2B-D947-4BEB-9A52-CF2D872CBC84}" srcOrd="0" destOrd="0" presId="urn:microsoft.com/office/officeart/2005/8/layout/hierarchy6"/>
    <dgm:cxn modelId="{C1B6FCD8-28B2-4688-80E1-9045A44E8B5A}" type="presParOf" srcId="{93B84D77-2BEE-465B-ACE1-DF9883965395}" destId="{2504C28C-52CB-4F9E-8E75-91922359939A}" srcOrd="1" destOrd="0" presId="urn:microsoft.com/office/officeart/2005/8/layout/hierarchy6"/>
    <dgm:cxn modelId="{E59A0F09-2DA3-4371-B739-F8C9237D76DB}" type="presParOf" srcId="{2504C28C-52CB-4F9E-8E75-91922359939A}" destId="{8608DF6A-0763-4697-99A1-7CF3C91A027F}" srcOrd="0" destOrd="0" presId="urn:microsoft.com/office/officeart/2005/8/layout/hierarchy6"/>
    <dgm:cxn modelId="{B132E1F5-8513-463D-B55D-2282E36B563C}" type="presParOf" srcId="{2504C28C-52CB-4F9E-8E75-91922359939A}" destId="{4D22C5D9-878B-49A2-9760-9220F76FC903}" srcOrd="1" destOrd="0" presId="urn:microsoft.com/office/officeart/2005/8/layout/hierarchy6"/>
    <dgm:cxn modelId="{0E4D5A10-EFFD-4DF0-9CF6-905F19E7DE90}" type="presParOf" srcId="{4D22C5D9-878B-49A2-9760-9220F76FC903}" destId="{99889B8F-5420-4E0E-A810-1F17502EBD2D}" srcOrd="0" destOrd="0" presId="urn:microsoft.com/office/officeart/2005/8/layout/hierarchy6"/>
    <dgm:cxn modelId="{A859AEB0-0E5C-4979-86A6-3120CBAA38CF}" type="presParOf" srcId="{4D22C5D9-878B-49A2-9760-9220F76FC903}" destId="{31FE387B-42AE-40C8-85E4-16F002A2A667}" srcOrd="1" destOrd="0" presId="urn:microsoft.com/office/officeart/2005/8/layout/hierarchy6"/>
    <dgm:cxn modelId="{6EA14083-9D33-4833-A556-A6B6985B95AF}" type="presParOf" srcId="{31FE387B-42AE-40C8-85E4-16F002A2A667}" destId="{63C0BAD8-CC57-4B82-B09C-CD56C8DD34B4}" srcOrd="0" destOrd="0" presId="urn:microsoft.com/office/officeart/2005/8/layout/hierarchy6"/>
    <dgm:cxn modelId="{C2765412-FF42-4C34-9599-E8C84D7ED463}" type="presParOf" srcId="{31FE387B-42AE-40C8-85E4-16F002A2A667}" destId="{ABDA4D4D-A519-4BCF-B5AB-8DBB7DBD1636}" srcOrd="1" destOrd="0" presId="urn:microsoft.com/office/officeart/2005/8/layout/hierarchy6"/>
    <dgm:cxn modelId="{B123EC9B-BEC2-4E5B-AA97-0275CD390B77}" type="presParOf" srcId="{4D22C5D9-878B-49A2-9760-9220F76FC903}" destId="{2CC6AE8C-1052-46B6-AA7B-E6FB8360230E}" srcOrd="2" destOrd="0" presId="urn:microsoft.com/office/officeart/2005/8/layout/hierarchy6"/>
    <dgm:cxn modelId="{85C52DEF-C349-463C-B1D4-A013E191D0B7}" type="presParOf" srcId="{4D22C5D9-878B-49A2-9760-9220F76FC903}" destId="{BAE5BD30-FE10-451D-8837-0638DA08A4B1}" srcOrd="3" destOrd="0" presId="urn:microsoft.com/office/officeart/2005/8/layout/hierarchy6"/>
    <dgm:cxn modelId="{CBE08683-C8BE-4DB4-BB1D-41F75031A991}" type="presParOf" srcId="{BAE5BD30-FE10-451D-8837-0638DA08A4B1}" destId="{7B76AC2A-421A-46E2-B0A8-1BDFC09F5522}" srcOrd="0" destOrd="0" presId="urn:microsoft.com/office/officeart/2005/8/layout/hierarchy6"/>
    <dgm:cxn modelId="{60683BE5-2C55-478B-82F3-3181D37C6C83}" type="presParOf" srcId="{BAE5BD30-FE10-451D-8837-0638DA08A4B1}" destId="{A058E731-72F1-4453-9A84-AB00CBC17859}" srcOrd="1" destOrd="0" presId="urn:microsoft.com/office/officeart/2005/8/layout/hierarchy6"/>
    <dgm:cxn modelId="{EC5E552D-E514-4556-A822-736BEEABF1D7}" type="presParOf" srcId="{4D22C5D9-878B-49A2-9760-9220F76FC903}" destId="{B3CA09CF-E328-4745-9CFC-4DB3DC1740F5}" srcOrd="4" destOrd="0" presId="urn:microsoft.com/office/officeart/2005/8/layout/hierarchy6"/>
    <dgm:cxn modelId="{80EC8DF0-42FA-458F-924D-1ECBA86C7588}" type="presParOf" srcId="{4D22C5D9-878B-49A2-9760-9220F76FC903}" destId="{9EFA5CCE-9BC1-4331-B6D6-1A90AF30FB49}" srcOrd="5" destOrd="0" presId="urn:microsoft.com/office/officeart/2005/8/layout/hierarchy6"/>
    <dgm:cxn modelId="{CF23521B-7774-48AC-BECF-EB2126D2D33A}" type="presParOf" srcId="{9EFA5CCE-9BC1-4331-B6D6-1A90AF30FB49}" destId="{47A2CA77-84C7-4307-8432-746F1FBF3794}" srcOrd="0" destOrd="0" presId="urn:microsoft.com/office/officeart/2005/8/layout/hierarchy6"/>
    <dgm:cxn modelId="{1AE39CCD-10CA-4291-8DC6-155EC476A257}" type="presParOf" srcId="{9EFA5CCE-9BC1-4331-B6D6-1A90AF30FB49}" destId="{42D9D3FF-1B33-4020-A128-B302F547B100}" srcOrd="1" destOrd="0" presId="urn:microsoft.com/office/officeart/2005/8/layout/hierarchy6"/>
    <dgm:cxn modelId="{E04ECA6C-990E-4F0D-B992-1BE03F46F90F}" type="presParOf" srcId="{93B84D77-2BEE-465B-ACE1-DF9883965395}" destId="{5CF2CD8D-4F89-4848-AA3E-7D22127DC798}" srcOrd="2" destOrd="0" presId="urn:microsoft.com/office/officeart/2005/8/layout/hierarchy6"/>
    <dgm:cxn modelId="{0FCE3D31-FE35-469B-88A1-0EE13570064F}" type="presParOf" srcId="{93B84D77-2BEE-465B-ACE1-DF9883965395}" destId="{DEC53536-4C45-4738-8661-12FC02B08CDD}" srcOrd="3" destOrd="0" presId="urn:microsoft.com/office/officeart/2005/8/layout/hierarchy6"/>
    <dgm:cxn modelId="{73BDE85B-18A4-498F-B365-461B6543315E}" type="presParOf" srcId="{DEC53536-4C45-4738-8661-12FC02B08CDD}" destId="{346A8D1D-810C-4DFE-8B7C-2457374A39E6}" srcOrd="0" destOrd="0" presId="urn:microsoft.com/office/officeart/2005/8/layout/hierarchy6"/>
    <dgm:cxn modelId="{385B0721-DE0B-42F1-83DB-57B356032D87}" type="presParOf" srcId="{DEC53536-4C45-4738-8661-12FC02B08CDD}" destId="{938D36BB-2E3E-415D-85C1-561B8AD729B6}" srcOrd="1" destOrd="0" presId="urn:microsoft.com/office/officeart/2005/8/layout/hierarchy6"/>
    <dgm:cxn modelId="{35D2988E-E265-4BAB-8ED0-F1E7551640DC}" type="presParOf" srcId="{938D36BB-2E3E-415D-85C1-561B8AD729B6}" destId="{9F629389-AB7F-4794-9104-72198CB9E704}" srcOrd="0" destOrd="0" presId="urn:microsoft.com/office/officeart/2005/8/layout/hierarchy6"/>
    <dgm:cxn modelId="{732A5FFE-2F50-48A6-A77E-C4FBDBDFE659}" type="presParOf" srcId="{938D36BB-2E3E-415D-85C1-561B8AD729B6}" destId="{5F94ED8A-C423-4884-8679-FCED63DDB31F}" srcOrd="1" destOrd="0" presId="urn:microsoft.com/office/officeart/2005/8/layout/hierarchy6"/>
    <dgm:cxn modelId="{1D3DEE05-C298-456D-9D25-DDF5E902C3A8}" type="presParOf" srcId="{5F94ED8A-C423-4884-8679-FCED63DDB31F}" destId="{5368B89C-2444-4161-BF70-5485AABAC334}" srcOrd="0" destOrd="0" presId="urn:microsoft.com/office/officeart/2005/8/layout/hierarchy6"/>
    <dgm:cxn modelId="{4DFFB2E0-9C76-4270-856E-164AD43161DE}" type="presParOf" srcId="{5F94ED8A-C423-4884-8679-FCED63DDB31F}" destId="{F0D63508-AD3C-461D-828B-11E9690371EE}" srcOrd="1" destOrd="0" presId="urn:microsoft.com/office/officeart/2005/8/layout/hierarchy6"/>
    <dgm:cxn modelId="{94F37AB1-C320-4F7D-A4AD-1CA51BBD31C7}" type="presParOf" srcId="{938D36BB-2E3E-415D-85C1-561B8AD729B6}" destId="{93B646DC-0B4A-4C66-994F-32A1DF05C931}" srcOrd="2" destOrd="0" presId="urn:microsoft.com/office/officeart/2005/8/layout/hierarchy6"/>
    <dgm:cxn modelId="{6015B582-F6FF-470C-A7C9-0D862D281CBA}" type="presParOf" srcId="{938D36BB-2E3E-415D-85C1-561B8AD729B6}" destId="{42ABA90F-6023-465C-A7A2-AF6C2023BBA7}" srcOrd="3" destOrd="0" presId="urn:microsoft.com/office/officeart/2005/8/layout/hierarchy6"/>
    <dgm:cxn modelId="{D4DD076A-083C-4974-9B68-DF2EA1B2D312}" type="presParOf" srcId="{42ABA90F-6023-465C-A7A2-AF6C2023BBA7}" destId="{77FB7DE6-6CD9-4E11-B9CD-478378675DED}" srcOrd="0" destOrd="0" presId="urn:microsoft.com/office/officeart/2005/8/layout/hierarchy6"/>
    <dgm:cxn modelId="{84DEBB31-44A4-415E-9398-A142542581BB}" type="presParOf" srcId="{42ABA90F-6023-465C-A7A2-AF6C2023BBA7}" destId="{834E0A39-3B81-48D2-89FC-2D7718E610A1}" srcOrd="1" destOrd="0" presId="urn:microsoft.com/office/officeart/2005/8/layout/hierarchy6"/>
    <dgm:cxn modelId="{28258B37-E8C5-48B7-8B4B-1FF1A11EEC0D}" type="presParOf" srcId="{938D36BB-2E3E-415D-85C1-561B8AD729B6}" destId="{12110A33-70ED-4C28-88A0-355EB6027019}" srcOrd="4" destOrd="0" presId="urn:microsoft.com/office/officeart/2005/8/layout/hierarchy6"/>
    <dgm:cxn modelId="{39C89C4F-28D8-47B0-AE10-578B64E9A8E0}" type="presParOf" srcId="{938D36BB-2E3E-415D-85C1-561B8AD729B6}" destId="{F8ACA3A8-065C-4D18-AA2F-CE95BE81897B}" srcOrd="5" destOrd="0" presId="urn:microsoft.com/office/officeart/2005/8/layout/hierarchy6"/>
    <dgm:cxn modelId="{197415AE-1529-4EBF-A2C1-DC6EB7A8EEC6}" type="presParOf" srcId="{F8ACA3A8-065C-4D18-AA2F-CE95BE81897B}" destId="{0F573B0A-0621-47C7-BDE0-8DA261857D57}" srcOrd="0" destOrd="0" presId="urn:microsoft.com/office/officeart/2005/8/layout/hierarchy6"/>
    <dgm:cxn modelId="{7E41FD56-C9F8-47F0-81FB-B0A351C9F43C}" type="presParOf" srcId="{F8ACA3A8-065C-4D18-AA2F-CE95BE81897B}" destId="{497D8A4F-2974-4204-A4BD-4FB37A1A6602}" srcOrd="1" destOrd="0" presId="urn:microsoft.com/office/officeart/2005/8/layout/hierarchy6"/>
    <dgm:cxn modelId="{B51E17FD-D7B4-4D44-BCE7-268E7FB87D52}" type="presParOf" srcId="{93B84D77-2BEE-465B-ACE1-DF9883965395}" destId="{96CBCECF-976E-49EF-9328-DB2D00EB4866}" srcOrd="4" destOrd="0" presId="urn:microsoft.com/office/officeart/2005/8/layout/hierarchy6"/>
    <dgm:cxn modelId="{394D8755-DD1C-4131-A729-7DEA2D18A3EB}" type="presParOf" srcId="{93B84D77-2BEE-465B-ACE1-DF9883965395}" destId="{26FE2F2B-6B6F-4D77-8B35-25B102CCB16B}" srcOrd="5" destOrd="0" presId="urn:microsoft.com/office/officeart/2005/8/layout/hierarchy6"/>
    <dgm:cxn modelId="{14412F8E-7575-439E-B9B2-A8B94E3CA5A3}" type="presParOf" srcId="{26FE2F2B-6B6F-4D77-8B35-25B102CCB16B}" destId="{6B651938-0F0D-4E9C-9991-27982F24D50E}" srcOrd="0" destOrd="0" presId="urn:microsoft.com/office/officeart/2005/8/layout/hierarchy6"/>
    <dgm:cxn modelId="{B38BAE8F-D2CC-4154-AF90-D4D04E4FC86C}" type="presParOf" srcId="{26FE2F2B-6B6F-4D77-8B35-25B102CCB16B}" destId="{35DBA973-02D8-48D6-96A1-32479AC3F4E2}" srcOrd="1" destOrd="0" presId="urn:microsoft.com/office/officeart/2005/8/layout/hierarchy6"/>
    <dgm:cxn modelId="{2DB41796-1416-4ADC-BF89-521E9DF112D6}" type="presParOf" srcId="{35DBA973-02D8-48D6-96A1-32479AC3F4E2}" destId="{7089D519-F30A-4F2F-A5B3-73AE75BCDA21}" srcOrd="0" destOrd="0" presId="urn:microsoft.com/office/officeart/2005/8/layout/hierarchy6"/>
    <dgm:cxn modelId="{664CFA26-1B9A-4C12-9B5C-366C145736AA}" type="presParOf" srcId="{35DBA973-02D8-48D6-96A1-32479AC3F4E2}" destId="{0432F07D-EB55-43AB-939B-0B02C794976E}" srcOrd="1" destOrd="0" presId="urn:microsoft.com/office/officeart/2005/8/layout/hierarchy6"/>
    <dgm:cxn modelId="{D349FFD3-AB04-4899-8188-939DFBFB8DA4}" type="presParOf" srcId="{0432F07D-EB55-43AB-939B-0B02C794976E}" destId="{5B9340F0-0F81-4FEE-A44E-BF352313F1F0}" srcOrd="0" destOrd="0" presId="urn:microsoft.com/office/officeart/2005/8/layout/hierarchy6"/>
    <dgm:cxn modelId="{820B704B-8DC1-4E46-BECD-4EF8A623E3E4}" type="presParOf" srcId="{0432F07D-EB55-43AB-939B-0B02C794976E}" destId="{13789BC0-A542-40A7-89BB-9175A22BA834}" srcOrd="1" destOrd="0" presId="urn:microsoft.com/office/officeart/2005/8/layout/hierarchy6"/>
    <dgm:cxn modelId="{164CFBD9-5A3C-4F70-A610-7FA57137899D}" type="presParOf" srcId="{35DBA973-02D8-48D6-96A1-32479AC3F4E2}" destId="{8D7FC09C-1034-4629-BA4E-3948B758559B}" srcOrd="2" destOrd="0" presId="urn:microsoft.com/office/officeart/2005/8/layout/hierarchy6"/>
    <dgm:cxn modelId="{90281AF7-3051-40FD-93E1-BA1C83FC95E2}" type="presParOf" srcId="{35DBA973-02D8-48D6-96A1-32479AC3F4E2}" destId="{A6ADB15E-6C3D-4379-9DC8-6D2C8403168B}" srcOrd="3" destOrd="0" presId="urn:microsoft.com/office/officeart/2005/8/layout/hierarchy6"/>
    <dgm:cxn modelId="{444AFD51-7158-4DF3-ACC6-0D4B74AE1527}" type="presParOf" srcId="{A6ADB15E-6C3D-4379-9DC8-6D2C8403168B}" destId="{57ABE845-39C2-4B07-A3AA-97A658E6D2CA}" srcOrd="0" destOrd="0" presId="urn:microsoft.com/office/officeart/2005/8/layout/hierarchy6"/>
    <dgm:cxn modelId="{4D43A2EB-2449-4387-BA8C-2CA4688A6BB5}" type="presParOf" srcId="{A6ADB15E-6C3D-4379-9DC8-6D2C8403168B}" destId="{07AD5C60-70DD-4F64-9880-F1B0F2CE4C15}" srcOrd="1" destOrd="0" presId="urn:microsoft.com/office/officeart/2005/8/layout/hierarchy6"/>
    <dgm:cxn modelId="{72744A93-8F2F-4CCD-8054-E4EF30119EA6}" type="presParOf" srcId="{35DBA973-02D8-48D6-96A1-32479AC3F4E2}" destId="{780D6923-E067-473B-A9C1-ABBB18E73D3A}" srcOrd="4" destOrd="0" presId="urn:microsoft.com/office/officeart/2005/8/layout/hierarchy6"/>
    <dgm:cxn modelId="{4D95FD7A-D34B-49B0-84E8-8A0C5EBBF0CB}" type="presParOf" srcId="{35DBA973-02D8-48D6-96A1-32479AC3F4E2}" destId="{93BF1801-144D-4756-AE63-5B96C0FFB9ED}" srcOrd="5" destOrd="0" presId="urn:microsoft.com/office/officeart/2005/8/layout/hierarchy6"/>
    <dgm:cxn modelId="{1A402E73-CA33-4340-913E-BFC16912C159}" type="presParOf" srcId="{93BF1801-144D-4756-AE63-5B96C0FFB9ED}" destId="{E0694132-4556-4A5D-81A1-2A03FE74BA28}" srcOrd="0" destOrd="0" presId="urn:microsoft.com/office/officeart/2005/8/layout/hierarchy6"/>
    <dgm:cxn modelId="{FF6699BC-3B53-45C9-B5CE-BEA4DB37A96C}" type="presParOf" srcId="{93BF1801-144D-4756-AE63-5B96C0FFB9ED}" destId="{D2C916D0-0EBB-407A-8467-F2145915B92E}" srcOrd="1" destOrd="0" presId="urn:microsoft.com/office/officeart/2005/8/layout/hierarchy6"/>
    <dgm:cxn modelId="{D9FF3C53-4941-42EA-9E24-3EB1E81B100D}" type="presParOf" srcId="{4E30D724-0C4C-4E56-88C0-5FF0DA84B19D}" destId="{A77D19B0-FE7A-479B-93E9-7827D9880D7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00F9C3-6B22-4CE2-B4C8-E799E8A3A17F}">
      <dsp:nvSpPr>
        <dsp:cNvPr id="0" name=""/>
        <dsp:cNvSpPr/>
      </dsp:nvSpPr>
      <dsp:spPr>
        <a:xfrm>
          <a:off x="3757607" y="214300"/>
          <a:ext cx="721295" cy="480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МЕНЮ</a:t>
          </a:r>
          <a:endParaRPr lang="ru-RU" sz="1300" b="1" kern="1200" dirty="0"/>
        </a:p>
      </dsp:txBody>
      <dsp:txXfrm>
        <a:off x="3757607" y="214300"/>
        <a:ext cx="721295" cy="480863"/>
      </dsp:txXfrm>
    </dsp:sp>
    <dsp:sp modelId="{0EA43F2B-D947-4BEB-9A52-CF2D872CBC84}">
      <dsp:nvSpPr>
        <dsp:cNvPr id="0" name=""/>
        <dsp:cNvSpPr/>
      </dsp:nvSpPr>
      <dsp:spPr>
        <a:xfrm>
          <a:off x="4118255" y="695164"/>
          <a:ext cx="2786083" cy="590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353"/>
              </a:lnTo>
              <a:lnTo>
                <a:pt x="2786083" y="295353"/>
              </a:lnTo>
              <a:lnTo>
                <a:pt x="2786083" y="5907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8DF6A-0763-4697-99A1-7CF3C91A027F}">
      <dsp:nvSpPr>
        <dsp:cNvPr id="0" name=""/>
        <dsp:cNvSpPr/>
      </dsp:nvSpPr>
      <dsp:spPr>
        <a:xfrm>
          <a:off x="6543690" y="1285871"/>
          <a:ext cx="721295" cy="480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мясо</a:t>
          </a:r>
          <a:endParaRPr lang="ru-RU" sz="1300" b="1" kern="1200" dirty="0"/>
        </a:p>
      </dsp:txBody>
      <dsp:txXfrm>
        <a:off x="6543690" y="1285871"/>
        <a:ext cx="721295" cy="480863"/>
      </dsp:txXfrm>
    </dsp:sp>
    <dsp:sp modelId="{99889B8F-5420-4E0E-A810-1F17502EBD2D}">
      <dsp:nvSpPr>
        <dsp:cNvPr id="0" name=""/>
        <dsp:cNvSpPr/>
      </dsp:nvSpPr>
      <dsp:spPr>
        <a:xfrm>
          <a:off x="6904338" y="1766735"/>
          <a:ext cx="961198" cy="372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45"/>
              </a:lnTo>
              <a:lnTo>
                <a:pt x="961198" y="186245"/>
              </a:lnTo>
              <a:lnTo>
                <a:pt x="961198" y="372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0BAD8-CC57-4B82-B09C-CD56C8DD34B4}">
      <dsp:nvSpPr>
        <dsp:cNvPr id="0" name=""/>
        <dsp:cNvSpPr/>
      </dsp:nvSpPr>
      <dsp:spPr>
        <a:xfrm>
          <a:off x="7504888" y="2139226"/>
          <a:ext cx="721295" cy="18898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пирог</a:t>
          </a:r>
          <a:endParaRPr lang="ru-RU" sz="1300" b="1" kern="1200" dirty="0"/>
        </a:p>
      </dsp:txBody>
      <dsp:txXfrm>
        <a:off x="7504888" y="2139226"/>
        <a:ext cx="721295" cy="1889832"/>
      </dsp:txXfrm>
    </dsp:sp>
    <dsp:sp modelId="{2CC6AE8C-1052-46B6-AA7B-E6FB8360230E}">
      <dsp:nvSpPr>
        <dsp:cNvPr id="0" name=""/>
        <dsp:cNvSpPr/>
      </dsp:nvSpPr>
      <dsp:spPr>
        <a:xfrm>
          <a:off x="6858618" y="1766735"/>
          <a:ext cx="91440" cy="372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6245"/>
              </a:lnTo>
              <a:lnTo>
                <a:pt x="69234" y="186245"/>
              </a:lnTo>
              <a:lnTo>
                <a:pt x="69234" y="372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6AC2A-421A-46E2-B0A8-1BDFC09F5522}">
      <dsp:nvSpPr>
        <dsp:cNvPr id="0" name=""/>
        <dsp:cNvSpPr/>
      </dsp:nvSpPr>
      <dsp:spPr>
        <a:xfrm>
          <a:off x="6567204" y="2139226"/>
          <a:ext cx="721295" cy="1927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фрукты</a:t>
          </a:r>
          <a:endParaRPr lang="ru-RU" sz="1300" b="1" kern="1200" dirty="0"/>
        </a:p>
      </dsp:txBody>
      <dsp:txXfrm>
        <a:off x="6567204" y="2139226"/>
        <a:ext cx="721295" cy="1927277"/>
      </dsp:txXfrm>
    </dsp:sp>
    <dsp:sp modelId="{B3CA09CF-E328-4745-9CFC-4DB3DC1740F5}">
      <dsp:nvSpPr>
        <dsp:cNvPr id="0" name=""/>
        <dsp:cNvSpPr/>
      </dsp:nvSpPr>
      <dsp:spPr>
        <a:xfrm>
          <a:off x="5990168" y="1766735"/>
          <a:ext cx="914169" cy="372491"/>
        </a:xfrm>
        <a:custGeom>
          <a:avLst/>
          <a:gdLst/>
          <a:ahLst/>
          <a:cxnLst/>
          <a:rect l="0" t="0" r="0" b="0"/>
          <a:pathLst>
            <a:path>
              <a:moveTo>
                <a:pt x="914169" y="0"/>
              </a:moveTo>
              <a:lnTo>
                <a:pt x="914169" y="186245"/>
              </a:lnTo>
              <a:lnTo>
                <a:pt x="0" y="186245"/>
              </a:lnTo>
              <a:lnTo>
                <a:pt x="0" y="372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2CA77-84C7-4307-8432-746F1FBF3794}">
      <dsp:nvSpPr>
        <dsp:cNvPr id="0" name=""/>
        <dsp:cNvSpPr/>
      </dsp:nvSpPr>
      <dsp:spPr>
        <a:xfrm>
          <a:off x="5629520" y="2139226"/>
          <a:ext cx="721295" cy="18898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мороженное</a:t>
          </a:r>
          <a:endParaRPr lang="ru-RU" sz="1300" b="1" kern="1200" dirty="0"/>
        </a:p>
      </dsp:txBody>
      <dsp:txXfrm>
        <a:off x="5629520" y="2139226"/>
        <a:ext cx="721295" cy="1889866"/>
      </dsp:txXfrm>
    </dsp:sp>
    <dsp:sp modelId="{5CF2CD8D-4F89-4848-AA3E-7D22127DC798}">
      <dsp:nvSpPr>
        <dsp:cNvPr id="0" name=""/>
        <dsp:cNvSpPr/>
      </dsp:nvSpPr>
      <dsp:spPr>
        <a:xfrm>
          <a:off x="4072535" y="695164"/>
          <a:ext cx="91440" cy="590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07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6A8D1D-810C-4DFE-8B7C-2457374A39E6}">
      <dsp:nvSpPr>
        <dsp:cNvPr id="0" name=""/>
        <dsp:cNvSpPr/>
      </dsp:nvSpPr>
      <dsp:spPr>
        <a:xfrm>
          <a:off x="3757607" y="1285871"/>
          <a:ext cx="721295" cy="480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котлеты</a:t>
          </a:r>
          <a:endParaRPr lang="ru-RU" sz="1300" b="1" kern="1200" dirty="0"/>
        </a:p>
      </dsp:txBody>
      <dsp:txXfrm>
        <a:off x="3757607" y="1285871"/>
        <a:ext cx="721295" cy="480863"/>
      </dsp:txXfrm>
    </dsp:sp>
    <dsp:sp modelId="{9F629389-AB7F-4794-9104-72198CB9E704}">
      <dsp:nvSpPr>
        <dsp:cNvPr id="0" name=""/>
        <dsp:cNvSpPr/>
      </dsp:nvSpPr>
      <dsp:spPr>
        <a:xfrm>
          <a:off x="4118255" y="1766735"/>
          <a:ext cx="934229" cy="372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45"/>
              </a:lnTo>
              <a:lnTo>
                <a:pt x="934229" y="186245"/>
              </a:lnTo>
              <a:lnTo>
                <a:pt x="934229" y="372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8B89C-2444-4161-BF70-5485AABAC334}">
      <dsp:nvSpPr>
        <dsp:cNvPr id="0" name=""/>
        <dsp:cNvSpPr/>
      </dsp:nvSpPr>
      <dsp:spPr>
        <a:xfrm>
          <a:off x="4691836" y="2139226"/>
          <a:ext cx="721295" cy="19096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пирог</a:t>
          </a:r>
          <a:endParaRPr lang="ru-RU" sz="1300" b="1" kern="1200" dirty="0"/>
        </a:p>
      </dsp:txBody>
      <dsp:txXfrm>
        <a:off x="4691836" y="2139226"/>
        <a:ext cx="721295" cy="1909620"/>
      </dsp:txXfrm>
    </dsp:sp>
    <dsp:sp modelId="{93B646DC-0B4A-4C66-994F-32A1DF05C931}">
      <dsp:nvSpPr>
        <dsp:cNvPr id="0" name=""/>
        <dsp:cNvSpPr/>
      </dsp:nvSpPr>
      <dsp:spPr>
        <a:xfrm>
          <a:off x="4072535" y="1766735"/>
          <a:ext cx="91440" cy="3770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B7DE6-6CD9-4E11-B9CD-478378675DED}">
      <dsp:nvSpPr>
        <dsp:cNvPr id="0" name=""/>
        <dsp:cNvSpPr/>
      </dsp:nvSpPr>
      <dsp:spPr>
        <a:xfrm>
          <a:off x="3757607" y="2143809"/>
          <a:ext cx="721295" cy="19096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фрукты</a:t>
          </a:r>
          <a:endParaRPr lang="ru-RU" sz="1300" b="1" kern="1200" dirty="0"/>
        </a:p>
      </dsp:txBody>
      <dsp:txXfrm>
        <a:off x="3757607" y="2143809"/>
        <a:ext cx="721295" cy="1909625"/>
      </dsp:txXfrm>
    </dsp:sp>
    <dsp:sp modelId="{12110A33-70ED-4C28-88A0-355EB6027019}">
      <dsp:nvSpPr>
        <dsp:cNvPr id="0" name=""/>
        <dsp:cNvSpPr/>
      </dsp:nvSpPr>
      <dsp:spPr>
        <a:xfrm>
          <a:off x="3180570" y="1766735"/>
          <a:ext cx="937684" cy="377074"/>
        </a:xfrm>
        <a:custGeom>
          <a:avLst/>
          <a:gdLst/>
          <a:ahLst/>
          <a:cxnLst/>
          <a:rect l="0" t="0" r="0" b="0"/>
          <a:pathLst>
            <a:path>
              <a:moveTo>
                <a:pt x="937684" y="0"/>
              </a:moveTo>
              <a:lnTo>
                <a:pt x="937684" y="188537"/>
              </a:lnTo>
              <a:lnTo>
                <a:pt x="0" y="188537"/>
              </a:lnTo>
              <a:lnTo>
                <a:pt x="0" y="377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73B0A-0621-47C7-BDE0-8DA261857D57}">
      <dsp:nvSpPr>
        <dsp:cNvPr id="0" name=""/>
        <dsp:cNvSpPr/>
      </dsp:nvSpPr>
      <dsp:spPr>
        <a:xfrm>
          <a:off x="2819923" y="2143809"/>
          <a:ext cx="721295" cy="1927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мороженное</a:t>
          </a:r>
          <a:endParaRPr lang="ru-RU" sz="1300" b="1" kern="1200" dirty="0"/>
        </a:p>
      </dsp:txBody>
      <dsp:txXfrm>
        <a:off x="2819923" y="2143809"/>
        <a:ext cx="721295" cy="1927965"/>
      </dsp:txXfrm>
    </dsp:sp>
    <dsp:sp modelId="{96CBCECF-976E-49EF-9328-DB2D00EB4866}">
      <dsp:nvSpPr>
        <dsp:cNvPr id="0" name=""/>
        <dsp:cNvSpPr/>
      </dsp:nvSpPr>
      <dsp:spPr>
        <a:xfrm>
          <a:off x="1332178" y="695164"/>
          <a:ext cx="2786076" cy="590707"/>
        </a:xfrm>
        <a:custGeom>
          <a:avLst/>
          <a:gdLst/>
          <a:ahLst/>
          <a:cxnLst/>
          <a:rect l="0" t="0" r="0" b="0"/>
          <a:pathLst>
            <a:path>
              <a:moveTo>
                <a:pt x="2786076" y="0"/>
              </a:moveTo>
              <a:lnTo>
                <a:pt x="2786076" y="295353"/>
              </a:lnTo>
              <a:lnTo>
                <a:pt x="0" y="295353"/>
              </a:lnTo>
              <a:lnTo>
                <a:pt x="0" y="5907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51938-0F0D-4E9C-9991-27982F24D50E}">
      <dsp:nvSpPr>
        <dsp:cNvPr id="0" name=""/>
        <dsp:cNvSpPr/>
      </dsp:nvSpPr>
      <dsp:spPr>
        <a:xfrm>
          <a:off x="971531" y="1285871"/>
          <a:ext cx="721295" cy="480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рыба</a:t>
          </a:r>
          <a:endParaRPr lang="ru-RU" sz="1300" b="1" kern="1200" dirty="0"/>
        </a:p>
      </dsp:txBody>
      <dsp:txXfrm>
        <a:off x="971531" y="1285871"/>
        <a:ext cx="721295" cy="480863"/>
      </dsp:txXfrm>
    </dsp:sp>
    <dsp:sp modelId="{7089D519-F30A-4F2F-A5B3-73AE75BCDA21}">
      <dsp:nvSpPr>
        <dsp:cNvPr id="0" name=""/>
        <dsp:cNvSpPr/>
      </dsp:nvSpPr>
      <dsp:spPr>
        <a:xfrm>
          <a:off x="1332178" y="1766735"/>
          <a:ext cx="910707" cy="377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537"/>
              </a:lnTo>
              <a:lnTo>
                <a:pt x="910707" y="188537"/>
              </a:lnTo>
              <a:lnTo>
                <a:pt x="910707" y="377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340F0-0F81-4FEE-A44E-BF352313F1F0}">
      <dsp:nvSpPr>
        <dsp:cNvPr id="0" name=""/>
        <dsp:cNvSpPr/>
      </dsp:nvSpPr>
      <dsp:spPr>
        <a:xfrm>
          <a:off x="1882238" y="2143809"/>
          <a:ext cx="721295" cy="19096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пирог</a:t>
          </a:r>
          <a:endParaRPr lang="ru-RU" sz="1300" b="1" kern="1200" dirty="0"/>
        </a:p>
      </dsp:txBody>
      <dsp:txXfrm>
        <a:off x="1882238" y="2143809"/>
        <a:ext cx="721295" cy="1909620"/>
      </dsp:txXfrm>
    </dsp:sp>
    <dsp:sp modelId="{8D7FC09C-1034-4629-BA4E-3948B758559B}">
      <dsp:nvSpPr>
        <dsp:cNvPr id="0" name=""/>
        <dsp:cNvSpPr/>
      </dsp:nvSpPr>
      <dsp:spPr>
        <a:xfrm>
          <a:off x="1259482" y="1766735"/>
          <a:ext cx="91440" cy="377074"/>
        </a:xfrm>
        <a:custGeom>
          <a:avLst/>
          <a:gdLst/>
          <a:ahLst/>
          <a:cxnLst/>
          <a:rect l="0" t="0" r="0" b="0"/>
          <a:pathLst>
            <a:path>
              <a:moveTo>
                <a:pt x="72696" y="0"/>
              </a:moveTo>
              <a:lnTo>
                <a:pt x="72696" y="188537"/>
              </a:lnTo>
              <a:lnTo>
                <a:pt x="45720" y="188537"/>
              </a:lnTo>
              <a:lnTo>
                <a:pt x="45720" y="377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BE845-39C2-4B07-A3AA-97A658E6D2CA}">
      <dsp:nvSpPr>
        <dsp:cNvPr id="0" name=""/>
        <dsp:cNvSpPr/>
      </dsp:nvSpPr>
      <dsp:spPr>
        <a:xfrm>
          <a:off x="944554" y="2143809"/>
          <a:ext cx="721295" cy="19187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фрукты</a:t>
          </a:r>
          <a:endParaRPr lang="ru-RU" sz="1300" b="1" kern="1200" dirty="0"/>
        </a:p>
      </dsp:txBody>
      <dsp:txXfrm>
        <a:off x="944554" y="2143809"/>
        <a:ext cx="721295" cy="1918771"/>
      </dsp:txXfrm>
    </dsp:sp>
    <dsp:sp modelId="{780D6923-E067-473B-A9C1-ABBB18E73D3A}">
      <dsp:nvSpPr>
        <dsp:cNvPr id="0" name=""/>
        <dsp:cNvSpPr/>
      </dsp:nvSpPr>
      <dsp:spPr>
        <a:xfrm>
          <a:off x="367518" y="1766735"/>
          <a:ext cx="964660" cy="377074"/>
        </a:xfrm>
        <a:custGeom>
          <a:avLst/>
          <a:gdLst/>
          <a:ahLst/>
          <a:cxnLst/>
          <a:rect l="0" t="0" r="0" b="0"/>
          <a:pathLst>
            <a:path>
              <a:moveTo>
                <a:pt x="964660" y="0"/>
              </a:moveTo>
              <a:lnTo>
                <a:pt x="964660" y="188537"/>
              </a:lnTo>
              <a:lnTo>
                <a:pt x="0" y="188537"/>
              </a:lnTo>
              <a:lnTo>
                <a:pt x="0" y="377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94132-4556-4A5D-81A1-2A03FE74BA28}">
      <dsp:nvSpPr>
        <dsp:cNvPr id="0" name=""/>
        <dsp:cNvSpPr/>
      </dsp:nvSpPr>
      <dsp:spPr>
        <a:xfrm>
          <a:off x="6870" y="2143809"/>
          <a:ext cx="721295" cy="19096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мороженное</a:t>
          </a:r>
          <a:endParaRPr lang="ru-RU" sz="1300" b="1" kern="1200" dirty="0"/>
        </a:p>
      </dsp:txBody>
      <dsp:txXfrm>
        <a:off x="6870" y="2143809"/>
        <a:ext cx="721295" cy="190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9" Type="http://schemas.openxmlformats.org/officeDocument/2006/relationships/slide" Target="slide40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34" Type="http://schemas.openxmlformats.org/officeDocument/2006/relationships/slide" Target="slide35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33" Type="http://schemas.openxmlformats.org/officeDocument/2006/relationships/slide" Target="slide34.xml"/><Relationship Id="rId38" Type="http://schemas.openxmlformats.org/officeDocument/2006/relationships/slide" Target="slide39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37" Type="http://schemas.openxmlformats.org/officeDocument/2006/relationships/slide" Target="slide38.xml"/><Relationship Id="rId40" Type="http://schemas.openxmlformats.org/officeDocument/2006/relationships/slide" Target="slide41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36" Type="http://schemas.openxmlformats.org/officeDocument/2006/relationships/slide" Target="slide37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Relationship Id="rId35" Type="http://schemas.openxmlformats.org/officeDocument/2006/relationships/slide" Target="slide3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8.xml"/><Relationship Id="rId18" Type="http://schemas.openxmlformats.org/officeDocument/2006/relationships/slide" Target="slide13.xml"/><Relationship Id="rId26" Type="http://schemas.openxmlformats.org/officeDocument/2006/relationships/slide" Target="slide21.xml"/><Relationship Id="rId39" Type="http://schemas.openxmlformats.org/officeDocument/2006/relationships/slide" Target="slide34.xml"/><Relationship Id="rId3" Type="http://schemas.openxmlformats.org/officeDocument/2006/relationships/diagramLayout" Target="../diagrams/layout1.xml"/><Relationship Id="rId21" Type="http://schemas.openxmlformats.org/officeDocument/2006/relationships/slide" Target="slide16.xml"/><Relationship Id="rId34" Type="http://schemas.openxmlformats.org/officeDocument/2006/relationships/slide" Target="slide29.xml"/><Relationship Id="rId42" Type="http://schemas.openxmlformats.org/officeDocument/2006/relationships/slide" Target="slide37.xml"/><Relationship Id="rId47" Type="http://schemas.openxmlformats.org/officeDocument/2006/relationships/slide" Target="slide46.xml"/><Relationship Id="rId7" Type="http://schemas.openxmlformats.org/officeDocument/2006/relationships/slide" Target="slide2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5" Type="http://schemas.openxmlformats.org/officeDocument/2006/relationships/slide" Target="slide20.xml"/><Relationship Id="rId33" Type="http://schemas.openxmlformats.org/officeDocument/2006/relationships/slide" Target="slide28.xml"/><Relationship Id="rId38" Type="http://schemas.openxmlformats.org/officeDocument/2006/relationships/slide" Target="slide33.xml"/><Relationship Id="rId46" Type="http://schemas.openxmlformats.org/officeDocument/2006/relationships/slide" Target="slide41.xml"/><Relationship Id="rId2" Type="http://schemas.openxmlformats.org/officeDocument/2006/relationships/diagramData" Target="../diagrams/data1.xml"/><Relationship Id="rId16" Type="http://schemas.openxmlformats.org/officeDocument/2006/relationships/slide" Target="slide11.xml"/><Relationship Id="rId20" Type="http://schemas.openxmlformats.org/officeDocument/2006/relationships/slide" Target="slide15.xml"/><Relationship Id="rId29" Type="http://schemas.openxmlformats.org/officeDocument/2006/relationships/slide" Target="slide24.xml"/><Relationship Id="rId41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slide" Target="slide6.xml"/><Relationship Id="rId24" Type="http://schemas.openxmlformats.org/officeDocument/2006/relationships/slide" Target="slide19.xml"/><Relationship Id="rId32" Type="http://schemas.openxmlformats.org/officeDocument/2006/relationships/slide" Target="slide27.xml"/><Relationship Id="rId37" Type="http://schemas.openxmlformats.org/officeDocument/2006/relationships/slide" Target="slide32.xml"/><Relationship Id="rId40" Type="http://schemas.openxmlformats.org/officeDocument/2006/relationships/slide" Target="slide35.xml"/><Relationship Id="rId45" Type="http://schemas.openxmlformats.org/officeDocument/2006/relationships/slide" Target="slide40.xml"/><Relationship Id="rId5" Type="http://schemas.openxmlformats.org/officeDocument/2006/relationships/diagramColors" Target="../diagrams/colors1.xml"/><Relationship Id="rId15" Type="http://schemas.openxmlformats.org/officeDocument/2006/relationships/slide" Target="slide10.xml"/><Relationship Id="rId23" Type="http://schemas.openxmlformats.org/officeDocument/2006/relationships/slide" Target="slide18.xml"/><Relationship Id="rId28" Type="http://schemas.openxmlformats.org/officeDocument/2006/relationships/slide" Target="slide23.xml"/><Relationship Id="rId36" Type="http://schemas.openxmlformats.org/officeDocument/2006/relationships/slide" Target="slide31.xml"/><Relationship Id="rId10" Type="http://schemas.openxmlformats.org/officeDocument/2006/relationships/slide" Target="slide5.xml"/><Relationship Id="rId19" Type="http://schemas.openxmlformats.org/officeDocument/2006/relationships/slide" Target="slide14.xml"/><Relationship Id="rId31" Type="http://schemas.openxmlformats.org/officeDocument/2006/relationships/slide" Target="slide26.xml"/><Relationship Id="rId44" Type="http://schemas.openxmlformats.org/officeDocument/2006/relationships/slide" Target="slide39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4.xml"/><Relationship Id="rId14" Type="http://schemas.openxmlformats.org/officeDocument/2006/relationships/slide" Target="slide9.xml"/><Relationship Id="rId22" Type="http://schemas.openxmlformats.org/officeDocument/2006/relationships/slide" Target="slide17.xml"/><Relationship Id="rId27" Type="http://schemas.openxmlformats.org/officeDocument/2006/relationships/slide" Target="slide22.xml"/><Relationship Id="rId30" Type="http://schemas.openxmlformats.org/officeDocument/2006/relationships/slide" Target="slide25.xml"/><Relationship Id="rId35" Type="http://schemas.openxmlformats.org/officeDocument/2006/relationships/slide" Target="slide30.xml"/><Relationship Id="rId43" Type="http://schemas.openxmlformats.org/officeDocument/2006/relationships/slide" Target="slide38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9" Type="http://schemas.openxmlformats.org/officeDocument/2006/relationships/slide" Target="slide38.xml"/><Relationship Id="rId3" Type="http://schemas.openxmlformats.org/officeDocument/2006/relationships/slide" Target="slide50.xml"/><Relationship Id="rId21" Type="http://schemas.openxmlformats.org/officeDocument/2006/relationships/slide" Target="slide20.xml"/><Relationship Id="rId34" Type="http://schemas.openxmlformats.org/officeDocument/2006/relationships/slide" Target="slide33.xml"/><Relationship Id="rId42" Type="http://schemas.openxmlformats.org/officeDocument/2006/relationships/slide" Target="slide41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33" Type="http://schemas.openxmlformats.org/officeDocument/2006/relationships/slide" Target="slide32.xml"/><Relationship Id="rId38" Type="http://schemas.openxmlformats.org/officeDocument/2006/relationships/slide" Target="slide37.xml"/><Relationship Id="rId2" Type="http://schemas.openxmlformats.org/officeDocument/2006/relationships/slide" Target="slide2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8.xml"/><Relationship Id="rId41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1.xml"/><Relationship Id="rId37" Type="http://schemas.openxmlformats.org/officeDocument/2006/relationships/slide" Target="slide36.xml"/><Relationship Id="rId40" Type="http://schemas.openxmlformats.org/officeDocument/2006/relationships/slide" Target="slide39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36" Type="http://schemas.openxmlformats.org/officeDocument/2006/relationships/slide" Target="slide35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0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29.xml"/><Relationship Id="rId35" Type="http://schemas.openxmlformats.org/officeDocument/2006/relationships/slide" Target="slide34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42" Type="http://schemas.openxmlformats.org/officeDocument/2006/relationships/slide" Target="slide66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Комбинаторные задачи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286124"/>
            <a:ext cx="6400800" cy="97156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Интерактивный задачник к учебному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пособию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Босовой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Л.Л. «Занимательные задачи по информатике»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F:\ШКОЛА\ИНФОРМАТИКА\POWERPOINT\для презентаций\Компьютеры\a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8" y="285728"/>
            <a:ext cx="609600" cy="609600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5100654" y="5085184"/>
            <a:ext cx="4043346" cy="10607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Калач Елена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Владимировна,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информатики МОУ «СОШ №19» г.о. Электросталь Московской области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628652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Г.о. Электросталь, 2013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Сколькими способами можно рассадить </a:t>
            </a:r>
          </a:p>
          <a:p>
            <a:pPr marL="0" lvl="0" indent="0" algn="ctr">
              <a:buNone/>
            </a:pPr>
            <a:r>
              <a:rPr lang="ru-RU" dirty="0" smtClean="0"/>
              <a:t>в ряд на стулья трёх учеников? </a:t>
            </a:r>
          </a:p>
          <a:p>
            <a:pPr marL="0" lvl="0" indent="0" algn="ctr">
              <a:buNone/>
            </a:pPr>
            <a:r>
              <a:rPr lang="ru-RU" dirty="0" smtClean="0"/>
              <a:t>Выписать все возможные случаи.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9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Сколькими способами </a:t>
            </a:r>
          </a:p>
          <a:p>
            <a:pPr algn="ctr">
              <a:buNone/>
            </a:pPr>
            <a:r>
              <a:rPr lang="ru-RU" dirty="0" smtClean="0"/>
              <a:t>могут четыре (пять) человек</a:t>
            </a:r>
          </a:p>
          <a:p>
            <a:pPr algn="ctr">
              <a:buNone/>
            </a:pPr>
            <a:r>
              <a:rPr lang="ru-RU" dirty="0" smtClean="0"/>
              <a:t> стать в ряд?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10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buNone/>
            </a:pPr>
            <a:r>
              <a:rPr lang="ru-RU" dirty="0" smtClean="0"/>
              <a:t>Имеется пять елок.</a:t>
            </a:r>
          </a:p>
          <a:p>
            <a:pPr marL="0" indent="0" algn="ctr">
              <a:buNone/>
            </a:pPr>
            <a:r>
              <a:rPr lang="ru-RU" dirty="0" smtClean="0"/>
              <a:t>а) Сколькими способами можно покрасить</a:t>
            </a:r>
          </a:p>
          <a:p>
            <a:pPr marL="0" indent="0" algn="ctr">
              <a:buNone/>
            </a:pPr>
            <a:r>
              <a:rPr lang="ru-RU" dirty="0" smtClean="0"/>
              <a:t> пять елок в серебристый, зеленый и синий </a:t>
            </a:r>
          </a:p>
          <a:p>
            <a:pPr marL="0" indent="0" algn="ctr">
              <a:buNone/>
            </a:pPr>
            <a:r>
              <a:rPr lang="ru-RU" dirty="0" smtClean="0"/>
              <a:t>цвета, если количество краски не ограничено, </a:t>
            </a:r>
          </a:p>
          <a:p>
            <a:pPr marL="0" indent="0" algn="ctr">
              <a:buNone/>
            </a:pPr>
            <a:r>
              <a:rPr lang="ru-RU" dirty="0" smtClean="0"/>
              <a:t>а каждую елку красим только в один цвет?</a:t>
            </a:r>
          </a:p>
          <a:p>
            <a:pPr marL="0" indent="0" algn="ctr">
              <a:buNone/>
            </a:pPr>
            <a:r>
              <a:rPr lang="ru-RU" dirty="0" smtClean="0"/>
              <a:t>б)	Есть пять шариков: </a:t>
            </a:r>
          </a:p>
          <a:p>
            <a:pPr marL="0" indent="0" algn="ctr">
              <a:buNone/>
            </a:pPr>
            <a:r>
              <a:rPr lang="ru-RU" dirty="0" smtClean="0"/>
              <a:t>красный, зеленый, желтый, синий и золотой. </a:t>
            </a:r>
          </a:p>
          <a:p>
            <a:pPr marL="0" indent="0" algn="ctr">
              <a:buNone/>
            </a:pPr>
            <a:r>
              <a:rPr lang="ru-RU" dirty="0" smtClean="0"/>
              <a:t>Сколькими способами можно украсить </a:t>
            </a:r>
          </a:p>
          <a:p>
            <a:pPr marL="0" indent="0" algn="ctr">
              <a:buNone/>
            </a:pPr>
            <a:r>
              <a:rPr lang="ru-RU" dirty="0" smtClean="0"/>
              <a:t>ими пять елок,</a:t>
            </a:r>
          </a:p>
          <a:p>
            <a:pPr marL="0" indent="0" algn="ctr">
              <a:buNone/>
            </a:pPr>
            <a:r>
              <a:rPr lang="ru-RU" dirty="0" smtClean="0"/>
              <a:t> если на каждую требуется надеть ровно один шарик?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11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 разных сторон на холм поднимаются три тропинки и сходятся на вершине. </a:t>
            </a:r>
          </a:p>
          <a:p>
            <a:pPr marL="0" lvl="0" indent="0" algn="ctr">
              <a:buNone/>
            </a:pPr>
            <a:r>
              <a:rPr lang="ru-RU" dirty="0" smtClean="0"/>
              <a:t>Составьте множество маршрутов, по которым можно подняться на холм и спуститься с него.</a:t>
            </a:r>
          </a:p>
          <a:p>
            <a:pPr marL="0" lvl="0" indent="0" algn="ctr">
              <a:buNone/>
            </a:pPr>
            <a:r>
              <a:rPr lang="ru-RU" dirty="0" smtClean="0"/>
              <a:t> Решите ту же задачу, если вверх и вниз надо идти по разным тропинкам.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12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Из </a:t>
            </a:r>
            <a:r>
              <a:rPr lang="ru-RU" dirty="0" err="1" smtClean="0"/>
              <a:t>Акулово</a:t>
            </a:r>
            <a:r>
              <a:rPr lang="ru-RU" dirty="0" smtClean="0"/>
              <a:t> в Рыбницу ведут три дороги,</a:t>
            </a:r>
          </a:p>
          <a:p>
            <a:pPr marL="0" lvl="0" indent="0" algn="ctr">
              <a:buNone/>
            </a:pPr>
            <a:r>
              <a:rPr lang="ru-RU" dirty="0" smtClean="0"/>
              <a:t> а из Рыбницы в </a:t>
            </a:r>
            <a:r>
              <a:rPr lang="ru-RU" dirty="0" err="1" smtClean="0"/>
              <a:t>Китово</a:t>
            </a:r>
            <a:r>
              <a:rPr lang="ru-RU" dirty="0" smtClean="0"/>
              <a:t> — четыре дороги.</a:t>
            </a:r>
          </a:p>
          <a:p>
            <a:pPr marL="0" lvl="0" indent="0" algn="ctr">
              <a:buNone/>
            </a:pPr>
            <a:r>
              <a:rPr lang="ru-RU" dirty="0" smtClean="0"/>
              <a:t> Сколькими способами можно проехать из </a:t>
            </a:r>
            <a:r>
              <a:rPr lang="ru-RU" dirty="0" err="1" smtClean="0"/>
              <a:t>Акулово</a:t>
            </a:r>
            <a:r>
              <a:rPr lang="ru-RU" dirty="0" smtClean="0"/>
              <a:t> в </a:t>
            </a:r>
            <a:r>
              <a:rPr lang="ru-RU" dirty="0" err="1" smtClean="0"/>
              <a:t>Китово</a:t>
            </a:r>
            <a:r>
              <a:rPr lang="ru-RU" dirty="0" smtClean="0"/>
              <a:t> через Рыбницу?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Слог называется открытым, </a:t>
            </a:r>
          </a:p>
          <a:p>
            <a:pPr marL="0" lvl="0" indent="0" algn="ctr">
              <a:buNone/>
            </a:pPr>
            <a:r>
              <a:rPr lang="ru-RU" dirty="0" smtClean="0"/>
              <a:t>если он начинается с согласной буквы, </a:t>
            </a:r>
          </a:p>
          <a:p>
            <a:pPr marL="0" lvl="0" indent="0" algn="ctr">
              <a:buNone/>
            </a:pPr>
            <a:r>
              <a:rPr lang="ru-RU" dirty="0" smtClean="0"/>
              <a:t>а заканчивается гласной. </a:t>
            </a:r>
          </a:p>
          <a:p>
            <a:pPr marL="0" lvl="0" indent="0" algn="ctr">
              <a:buNone/>
            </a:pPr>
            <a:r>
              <a:rPr lang="ru-RU" dirty="0" smtClean="0"/>
              <a:t>Сколько открытых двухбуквенных слогов можно написать, используя буквы «а», «б», «в», «г», «е», «и», «о»</a:t>
            </a:r>
          </a:p>
          <a:p>
            <a:pPr marL="0" lvl="0" indent="0" algn="ctr">
              <a:buNone/>
            </a:pPr>
            <a:r>
              <a:rPr lang="ru-RU" dirty="0" smtClean="0"/>
              <a:t> Выпишите эти слоги.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14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Сколько различных вариантов костюмов </a:t>
            </a:r>
          </a:p>
          <a:p>
            <a:pPr marL="0" lvl="0" indent="0" algn="ctr">
              <a:buNone/>
            </a:pPr>
            <a:r>
              <a:rPr lang="ru-RU" dirty="0" smtClean="0"/>
              <a:t>из блузки и юбки можно составить, </a:t>
            </a:r>
          </a:p>
          <a:p>
            <a:pPr marL="0" lvl="0" indent="0" algn="ctr">
              <a:buNone/>
            </a:pPr>
            <a:r>
              <a:rPr lang="ru-RU" dirty="0" smtClean="0"/>
              <a:t>если имеется 4 блузки и 4 юбки?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15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Когда Петя идет в школу, </a:t>
            </a:r>
          </a:p>
          <a:p>
            <a:pPr marL="0" lvl="0" indent="0" algn="ctr">
              <a:buNone/>
            </a:pPr>
            <a:r>
              <a:rPr lang="ru-RU" dirty="0" smtClean="0"/>
              <a:t>он иногда встречает одного или нескольких своих приятелей: </a:t>
            </a:r>
          </a:p>
          <a:p>
            <a:pPr marL="0" lvl="0" indent="0" algn="ctr">
              <a:buNone/>
            </a:pPr>
            <a:r>
              <a:rPr lang="ru-RU" dirty="0" smtClean="0"/>
              <a:t>Васю, Леню, Толю. </a:t>
            </a:r>
          </a:p>
          <a:p>
            <a:pPr marL="0" lvl="0" indent="0" algn="ctr">
              <a:buNone/>
            </a:pPr>
            <a:r>
              <a:rPr lang="ru-RU" dirty="0" smtClean="0"/>
              <a:t>Перечислить все возможные случаи, </a:t>
            </a:r>
          </a:p>
          <a:p>
            <a:pPr marL="0" lvl="0" indent="0" algn="ctr">
              <a:buNone/>
            </a:pPr>
            <a:r>
              <a:rPr lang="ru-RU" dirty="0" smtClean="0"/>
              <a:t>которые при этом могут быть.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621508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Записать все возможные </a:t>
            </a:r>
          </a:p>
          <a:p>
            <a:pPr marL="0" lvl="0" indent="0" algn="ctr">
              <a:buNone/>
            </a:pPr>
            <a:r>
              <a:rPr lang="ru-RU" dirty="0" smtClean="0"/>
              <a:t>двузначные числа, </a:t>
            </a:r>
          </a:p>
          <a:p>
            <a:pPr marL="0" lvl="0" indent="0" algn="ctr">
              <a:buNone/>
            </a:pPr>
            <a:r>
              <a:rPr lang="ru-RU" dirty="0" smtClean="0"/>
              <a:t>используя цифры 7 и 4.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621508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hlinkClick r:id="rId3" action="ppaction://hlinksldjump"/>
              </a:rPr>
              <a:t>П</a:t>
            </a:r>
            <a:r>
              <a:rPr lang="ru-RU" dirty="0" smtClean="0">
                <a:hlinkClick r:id="rId3" action="ppaction://hlinksldjump"/>
              </a:rPr>
              <a:t>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17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Миша запланировал купить: </a:t>
            </a:r>
          </a:p>
          <a:p>
            <a:pPr marL="0" lvl="0" indent="0" algn="ctr">
              <a:buNone/>
            </a:pPr>
            <a:r>
              <a:rPr lang="ru-RU" dirty="0" smtClean="0"/>
              <a:t>карандаш, линейку, блокнот и тетрадь. Сегодня он купил только два разных предмета. </a:t>
            </a:r>
          </a:p>
          <a:p>
            <a:pPr marL="0" lvl="0" indent="0" algn="ctr">
              <a:buNone/>
            </a:pPr>
            <a:r>
              <a:rPr lang="ru-RU" dirty="0" smtClean="0"/>
              <a:t>Что мог купить Миша, если считать, </a:t>
            </a:r>
          </a:p>
          <a:p>
            <a:pPr marL="0" lvl="0" indent="0" algn="ctr">
              <a:buNone/>
            </a:pPr>
            <a:r>
              <a:rPr lang="ru-RU" dirty="0" smtClean="0"/>
              <a:t>что в магазине были все нужные ему </a:t>
            </a:r>
          </a:p>
          <a:p>
            <a:pPr marL="0" lvl="0" indent="0" algn="ctr">
              <a:buNone/>
            </a:pPr>
            <a:r>
              <a:rPr lang="ru-RU" dirty="0" smtClean="0"/>
              <a:t>учебные принадлежности?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Задачи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5" spcCol="720000">
            <a:normAutofit fontScale="77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" action="ppaction://hlinksldjump"/>
              </a:rPr>
              <a:t>1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2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3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4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5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6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7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8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9 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10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11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12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13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14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15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16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17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18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19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20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21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22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23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24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25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26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27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28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29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30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31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32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33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34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35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36</a:t>
            </a:r>
            <a:endParaRPr lang="ru-RU" sz="4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37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38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>
              <a:buNone/>
            </a:pP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39 </a:t>
            </a: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Четыре человека обменялись рукопожатиями. </a:t>
            </a:r>
          </a:p>
          <a:p>
            <a:pPr marL="0" lvl="0" indent="0" algn="ctr">
              <a:buNone/>
            </a:pPr>
            <a:r>
              <a:rPr lang="ru-RU" dirty="0" smtClean="0"/>
              <a:t>Сколько было всего рукопожатий?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19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Сколько существует двузначных чисел, </a:t>
            </a:r>
          </a:p>
          <a:p>
            <a:pPr marL="0" lvl="0" indent="0" algn="ctr">
              <a:buNone/>
            </a:pPr>
            <a:r>
              <a:rPr lang="ru-RU" dirty="0" smtClean="0"/>
              <a:t>в записи которых отсутствует цифра 0?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20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Записать все возможные </a:t>
            </a:r>
          </a:p>
          <a:p>
            <a:pPr marL="0" lvl="0" indent="0" algn="ctr">
              <a:buNone/>
            </a:pPr>
            <a:r>
              <a:rPr lang="ru-RU" dirty="0" smtClean="0"/>
              <a:t>трехзначные числа,</a:t>
            </a:r>
          </a:p>
          <a:p>
            <a:pPr marL="0" lvl="0" indent="0" algn="ctr">
              <a:buNone/>
            </a:pPr>
            <a:r>
              <a:rPr lang="ru-RU" dirty="0" smtClean="0"/>
              <a:t> которые можно составить</a:t>
            </a:r>
          </a:p>
          <a:p>
            <a:pPr marL="0" lvl="0" indent="0" algn="ctr">
              <a:buNone/>
            </a:pPr>
            <a:r>
              <a:rPr lang="ru-RU" dirty="0" smtClean="0"/>
              <a:t> из цифр 1 и 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21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Выписать все возможные четные трехзначные числа, </a:t>
            </a:r>
          </a:p>
          <a:p>
            <a:pPr marL="0" lvl="0" indent="0" algn="ctr">
              <a:buNone/>
            </a:pPr>
            <a:r>
              <a:rPr lang="ru-RU" dirty="0" smtClean="0"/>
              <a:t>составленные из цифр 1 и 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22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Записать все возможные двузначные числа, при записи которых используются </a:t>
            </a:r>
          </a:p>
          <a:p>
            <a:pPr marL="0" lvl="0" indent="0" algn="ctr">
              <a:buNone/>
            </a:pPr>
            <a:r>
              <a:rPr lang="ru-RU" dirty="0" smtClean="0"/>
              <a:t>цифры 2, 8 и 5.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Сколько существует различных</a:t>
            </a:r>
          </a:p>
          <a:p>
            <a:pPr marL="0" lvl="0" indent="0" algn="ctr">
              <a:buNone/>
            </a:pPr>
            <a:r>
              <a:rPr lang="ru-RU" dirty="0" smtClean="0"/>
              <a:t> двузначных чисел, </a:t>
            </a:r>
          </a:p>
          <a:p>
            <a:pPr marL="0" lvl="0" indent="0" algn="ctr">
              <a:buNone/>
            </a:pPr>
            <a:r>
              <a:rPr lang="ru-RU" dirty="0" smtClean="0"/>
              <a:t>все цифры которых нечетные?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24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Какие трехзначные числа можно записать с помощью цифр 3, 7 и 1 при условии, </a:t>
            </a:r>
          </a:p>
          <a:p>
            <a:pPr marL="0" lvl="0" indent="0" algn="ctr">
              <a:buNone/>
            </a:pPr>
            <a:r>
              <a:rPr lang="ru-RU" dirty="0" smtClean="0"/>
              <a:t>что в записи числа не должно быть одинаковых цифр? </a:t>
            </a:r>
          </a:p>
          <a:p>
            <a:pPr marL="0" lvl="0" indent="0" algn="ctr">
              <a:buNone/>
            </a:pPr>
            <a:r>
              <a:rPr lang="ru-RU" dirty="0" smtClean="0"/>
              <a:t>Сколько таких чисел?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25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Цифры 0, 3 и 7 написаны на трех карточках. Сколько различных трехзначных чисел можно составить из этих карточек?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Сколько трехзначных чисел можно составить из цифр 1, 2, 4, 6, </a:t>
            </a:r>
          </a:p>
          <a:p>
            <a:pPr marL="0" lvl="0" indent="0" algn="ctr">
              <a:buNone/>
            </a:pPr>
            <a:r>
              <a:rPr lang="ru-RU" dirty="0" smtClean="0"/>
              <a:t>если никакую цифру не использовать </a:t>
            </a:r>
          </a:p>
          <a:p>
            <a:pPr marL="0" lvl="0" indent="0" algn="ctr">
              <a:buNone/>
            </a:pPr>
            <a:r>
              <a:rPr lang="ru-RU" dirty="0" smtClean="0"/>
              <a:t>более одного раза? </a:t>
            </a:r>
          </a:p>
          <a:p>
            <a:pPr marL="0" lvl="0" indent="0" algn="ctr">
              <a:buNone/>
            </a:pPr>
            <a:r>
              <a:rPr lang="ru-RU" dirty="0" smtClean="0"/>
              <a:t>Сколько среди этих чисел будет четных? Сколько нечетных?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27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Сколько существует четырехзначных чисел, </a:t>
            </a:r>
          </a:p>
          <a:p>
            <a:pPr marL="0" lvl="0" indent="0" algn="ctr">
              <a:buNone/>
            </a:pPr>
            <a:r>
              <a:rPr lang="ru-RU" dirty="0" smtClean="0"/>
              <a:t>у которых сумма цифр равна 4, </a:t>
            </a:r>
          </a:p>
          <a:p>
            <a:pPr marL="0" lvl="0" indent="0" algn="ctr">
              <a:buNone/>
            </a:pPr>
            <a:r>
              <a:rPr lang="ru-RU" dirty="0" smtClean="0"/>
              <a:t>а произведение цифр равно 0?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1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lvl="0" algn="ctr">
              <a:buNone/>
            </a:pPr>
            <a:r>
              <a:rPr lang="ru-RU" dirty="0" smtClean="0"/>
              <a:t>Катя, Маша и Ира играют с мячом. </a:t>
            </a:r>
          </a:p>
          <a:p>
            <a:pPr lvl="0" algn="ctr">
              <a:buNone/>
            </a:pPr>
            <a:r>
              <a:rPr lang="ru-RU" dirty="0" smtClean="0"/>
              <a:t>Каждая из них должна по одному разу бросить мяч в сторону каждой подруги. </a:t>
            </a:r>
          </a:p>
          <a:p>
            <a:pPr lvl="0" algn="ctr">
              <a:buNone/>
            </a:pPr>
            <a:r>
              <a:rPr lang="ru-RU" dirty="0" smtClean="0"/>
              <a:t>Сколько раз каждая из девочек должна бросать мяч? </a:t>
            </a:r>
          </a:p>
          <a:p>
            <a:pPr lvl="0" algn="ctr">
              <a:buNone/>
            </a:pPr>
            <a:r>
              <a:rPr lang="ru-RU" dirty="0" smtClean="0"/>
              <a:t>Сколько всего раз будет подбрасываться мяч? Определите, сколько раз будет подбрасываться мяч, если в игре примут участие: </a:t>
            </a:r>
          </a:p>
          <a:p>
            <a:pPr algn="ctr"/>
            <a:r>
              <a:rPr lang="ru-RU" dirty="0" smtClean="0"/>
              <a:t>четверо детей; </a:t>
            </a:r>
          </a:p>
          <a:p>
            <a:pPr algn="ctr"/>
            <a:r>
              <a:rPr lang="ru-RU" dirty="0" smtClean="0"/>
              <a:t>пятеро детей.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91880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В автомашине пять мест. </a:t>
            </a:r>
          </a:p>
          <a:p>
            <a:pPr marL="0" lvl="0" indent="0" algn="ctr">
              <a:buNone/>
            </a:pPr>
            <a:r>
              <a:rPr lang="ru-RU" dirty="0" smtClean="0"/>
              <a:t>Сколькими способами пять человек могут</a:t>
            </a:r>
            <a:r>
              <a:rPr lang="en-US" b="1" dirty="0" smtClean="0"/>
              <a:t> </a:t>
            </a:r>
            <a:r>
              <a:rPr lang="ru-RU" dirty="0" smtClean="0"/>
              <a:t>усесться в эту машину, </a:t>
            </a:r>
          </a:p>
          <a:p>
            <a:pPr marL="0" lvl="0" indent="0" algn="ctr">
              <a:buNone/>
            </a:pPr>
            <a:r>
              <a:rPr lang="ru-RU" dirty="0" smtClean="0"/>
              <a:t>если занять место водителя </a:t>
            </a:r>
          </a:p>
          <a:p>
            <a:pPr marL="0" lvl="0" indent="0" algn="ctr">
              <a:buNone/>
            </a:pPr>
            <a:r>
              <a:rPr lang="ru-RU" dirty="0" smtClean="0"/>
              <a:t>могут только двое из них?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29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В классе 5 одноместных парт. </a:t>
            </a:r>
          </a:p>
          <a:p>
            <a:pPr marL="0" lvl="0" indent="0" algn="ctr">
              <a:buNone/>
            </a:pPr>
            <a:r>
              <a:rPr lang="ru-RU" dirty="0" smtClean="0"/>
              <a:t>Сколькими способами можно рассадить </a:t>
            </a:r>
          </a:p>
          <a:p>
            <a:pPr marL="0" lvl="0" indent="0" algn="ctr">
              <a:buNone/>
            </a:pPr>
            <a:r>
              <a:rPr lang="ru-RU" dirty="0" smtClean="0"/>
              <a:t>на них двух (трех) вновь прибывших школьников?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30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ru-RU" dirty="0" smtClean="0"/>
              <a:t>Вспомните басню И. Крылова «Квартет»:</a:t>
            </a:r>
          </a:p>
          <a:p>
            <a:pPr marL="0" indent="0" algn="ctr">
              <a:buNone/>
            </a:pPr>
            <a:r>
              <a:rPr lang="ru-RU" i="1" dirty="0" smtClean="0"/>
              <a:t>Проказница Мартышка,</a:t>
            </a:r>
          </a:p>
          <a:p>
            <a:pPr marL="0" indent="0" algn="ctr">
              <a:buNone/>
            </a:pPr>
            <a:r>
              <a:rPr lang="ru-RU" i="1" dirty="0" smtClean="0"/>
              <a:t>Осел,</a:t>
            </a:r>
          </a:p>
          <a:p>
            <a:pPr marL="0" indent="0" algn="ctr">
              <a:buNone/>
            </a:pPr>
            <a:r>
              <a:rPr lang="ru-RU" i="1" dirty="0" smtClean="0"/>
              <a:t>Козел</a:t>
            </a:r>
          </a:p>
          <a:p>
            <a:pPr marL="0" indent="0" algn="ctr">
              <a:buNone/>
            </a:pPr>
            <a:r>
              <a:rPr lang="ru-RU" i="1" dirty="0" smtClean="0"/>
              <a:t>Да косолапый Мишка </a:t>
            </a:r>
          </a:p>
          <a:p>
            <a:pPr marL="0" indent="0" algn="ctr">
              <a:buNone/>
            </a:pPr>
            <a:r>
              <a:rPr lang="ru-RU" i="1" dirty="0" smtClean="0"/>
              <a:t>Затеяли сыграть Квартет.</a:t>
            </a:r>
          </a:p>
          <a:p>
            <a:pPr marL="0" indent="0" algn="ctr">
              <a:buNone/>
            </a:pPr>
            <a:r>
              <a:rPr lang="ru-RU" i="1" dirty="0" smtClean="0"/>
              <a:t>Ударили в смычки, дерут, а толку нет.</a:t>
            </a:r>
          </a:p>
          <a:p>
            <a:pPr marL="0" indent="0" algn="ctr">
              <a:buNone/>
            </a:pPr>
            <a:r>
              <a:rPr lang="ru-RU" i="1" dirty="0" smtClean="0"/>
              <a:t>«Стой, братцы, стой! — кричит Мартышка. — Погодите!</a:t>
            </a:r>
          </a:p>
          <a:p>
            <a:pPr marL="0" indent="0" algn="ctr">
              <a:buNone/>
            </a:pPr>
            <a:r>
              <a:rPr lang="ru-RU" i="1" dirty="0" smtClean="0"/>
              <a:t>Как музыке идти? Ведь вы не так </a:t>
            </a:r>
          </a:p>
          <a:p>
            <a:pPr marL="0" indent="0" algn="ctr">
              <a:buNone/>
            </a:pPr>
            <a:r>
              <a:rPr lang="ru-RU" i="1" dirty="0" smtClean="0"/>
              <a:t>сидите».</a:t>
            </a:r>
          </a:p>
          <a:p>
            <a:pPr marL="0" indent="0" algn="ctr">
              <a:buNone/>
            </a:pPr>
            <a:r>
              <a:rPr lang="ru-RU" dirty="0" smtClean="0"/>
              <a:t>Сколькими различными способами могут попытаться сесть эти музыканты? Может ли это улучшить качество их игры?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31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dirty="0" smtClean="0"/>
              <a:t>Мальчиков и девочек рассаживают в ряд </a:t>
            </a:r>
          </a:p>
          <a:p>
            <a:pPr marL="0" lvl="0" indent="0" algn="ctr">
              <a:buNone/>
            </a:pPr>
            <a:r>
              <a:rPr lang="ru-RU" dirty="0" smtClean="0"/>
              <a:t>на подряд расположенные места, </a:t>
            </a:r>
          </a:p>
          <a:p>
            <a:pPr marL="0" lvl="0" indent="0" algn="ctr">
              <a:buNone/>
            </a:pPr>
            <a:r>
              <a:rPr lang="ru-RU" dirty="0" smtClean="0"/>
              <a:t>причем мальчики садятся на нечетные места, а девочки — на четные. </a:t>
            </a:r>
          </a:p>
          <a:p>
            <a:pPr marL="0" lvl="0" indent="0" algn="ctr">
              <a:buNone/>
            </a:pPr>
            <a:r>
              <a:rPr lang="ru-RU" dirty="0" smtClean="0"/>
              <a:t>Сколькими способами можно это сделать, если:</a:t>
            </a:r>
          </a:p>
          <a:p>
            <a:pPr marL="0" indent="358775">
              <a:buNone/>
            </a:pPr>
            <a:r>
              <a:rPr lang="ru-RU" dirty="0" smtClean="0"/>
              <a:t>а)	на 6 мест рассаживают 3 мальчиков и 3 девочек;</a:t>
            </a:r>
          </a:p>
          <a:p>
            <a:pPr marL="0" indent="358775">
              <a:buNone/>
            </a:pPr>
            <a:r>
              <a:rPr lang="ru-RU" dirty="0" smtClean="0"/>
              <a:t>б)	на 10 мест рассаживают 5 мальчиков и 5 девочек?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32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На пустую шашечную доску надо поместить две шашки — черную и белую. </a:t>
            </a:r>
          </a:p>
          <a:p>
            <a:pPr marL="0" lvl="0" indent="0" algn="ctr">
              <a:buNone/>
            </a:pPr>
            <a:r>
              <a:rPr lang="ru-RU" dirty="0" smtClean="0"/>
              <a:t>Сколько различных положений </a:t>
            </a:r>
          </a:p>
          <a:p>
            <a:pPr marL="0" lvl="0" indent="0" algn="ctr">
              <a:buNone/>
            </a:pPr>
            <a:r>
              <a:rPr lang="ru-RU" dirty="0" smtClean="0"/>
              <a:t>могут они занимать на доске?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Пусть номер автомобиля </a:t>
            </a:r>
          </a:p>
          <a:p>
            <a:pPr marL="0" lvl="0" indent="0" algn="ctr">
              <a:buNone/>
            </a:pPr>
            <a:r>
              <a:rPr lang="ru-RU" dirty="0" smtClean="0"/>
              <a:t>составляется из двух букв, </a:t>
            </a:r>
          </a:p>
          <a:p>
            <a:pPr marL="0" lvl="0" indent="0" algn="ctr">
              <a:buNone/>
            </a:pPr>
            <a:r>
              <a:rPr lang="ru-RU" dirty="0" smtClean="0"/>
              <a:t>за которыми следуют две цифры, </a:t>
            </a:r>
          </a:p>
          <a:p>
            <a:pPr marL="0" lvl="0" indent="0" algn="ctr">
              <a:buNone/>
            </a:pPr>
            <a:r>
              <a:rPr lang="ru-RU" dirty="0" smtClean="0"/>
              <a:t>например АВ-53. </a:t>
            </a:r>
          </a:p>
          <a:p>
            <a:pPr marL="0" lvl="0" indent="0" algn="ctr">
              <a:buNone/>
            </a:pPr>
            <a:r>
              <a:rPr lang="ru-RU" dirty="0" smtClean="0"/>
              <a:t>Сколько разных номеров можно составить,</a:t>
            </a:r>
          </a:p>
          <a:p>
            <a:pPr marL="0" lvl="0" indent="0" algn="ctr">
              <a:buNone/>
            </a:pPr>
            <a:r>
              <a:rPr lang="ru-RU" dirty="0" smtClean="0"/>
              <a:t> если использовать 5 букв и 6 цифр?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34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Номер автомобиля состоит </a:t>
            </a:r>
          </a:p>
          <a:p>
            <a:pPr marL="0" lvl="0" indent="0" algn="ctr">
              <a:buNone/>
            </a:pPr>
            <a:r>
              <a:rPr lang="ru-RU" dirty="0" smtClean="0"/>
              <a:t>из трех букв и четырех цифр. </a:t>
            </a:r>
          </a:p>
          <a:p>
            <a:pPr marL="0" lvl="0" indent="0" algn="ctr">
              <a:buNone/>
            </a:pPr>
            <a:r>
              <a:rPr lang="ru-RU" dirty="0" smtClean="0"/>
              <a:t>Сколько существует различных автомобильных номеров </a:t>
            </a:r>
          </a:p>
          <a:p>
            <a:pPr marL="0" lvl="0" indent="0" algn="ctr">
              <a:buNone/>
            </a:pPr>
            <a:r>
              <a:rPr lang="ru-RU" dirty="0" smtClean="0"/>
              <a:t>(три буквы берутся из 29 букв </a:t>
            </a:r>
          </a:p>
          <a:p>
            <a:pPr marL="0" lvl="0" indent="0" algn="ctr">
              <a:buNone/>
            </a:pPr>
            <a:r>
              <a:rPr lang="ru-RU" dirty="0" smtClean="0"/>
              <a:t>русского алфавита)?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35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ru-RU" dirty="0" smtClean="0"/>
              <a:t>Пусть вам нужно было сходить в библиотеку, сберегательный банк, на почту </a:t>
            </a:r>
          </a:p>
          <a:p>
            <a:pPr marL="0" lvl="0" indent="0" algn="ctr">
              <a:buNone/>
            </a:pPr>
            <a:r>
              <a:rPr lang="ru-RU" dirty="0" smtClean="0"/>
              <a:t>и отдать в ремонт ботинки. </a:t>
            </a:r>
          </a:p>
          <a:p>
            <a:pPr marL="0" lvl="0" indent="0" algn="ctr">
              <a:buNone/>
            </a:pPr>
            <a:r>
              <a:rPr lang="ru-RU" dirty="0" smtClean="0"/>
              <a:t>Для того чтобы выбрать кратчайший маршрут, необходимо рассмотреть все </a:t>
            </a:r>
          </a:p>
          <a:p>
            <a:pPr marL="0" lvl="0" indent="0" algn="ctr">
              <a:buNone/>
            </a:pPr>
            <a:r>
              <a:rPr lang="ru-RU" dirty="0" smtClean="0"/>
              <a:t>возможные варианты. </a:t>
            </a:r>
          </a:p>
          <a:p>
            <a:pPr marL="0" lvl="0" indent="0" algn="ctr">
              <a:buNone/>
            </a:pPr>
            <a:r>
              <a:rPr lang="ru-RU" dirty="0" smtClean="0"/>
              <a:t>Сколько существует вариантов пути,</a:t>
            </a:r>
          </a:p>
          <a:p>
            <a:pPr marL="0" lvl="0" indent="0" algn="ctr">
              <a:buNone/>
            </a:pPr>
            <a:r>
              <a:rPr lang="ru-RU" dirty="0" smtClean="0"/>
              <a:t> если библиотека, сберегательная касса, почта и сапожная мастерская расположены </a:t>
            </a:r>
          </a:p>
          <a:p>
            <a:pPr marL="0" lvl="0" indent="0" algn="ctr">
              <a:buNone/>
            </a:pPr>
            <a:r>
              <a:rPr lang="ru-RU" dirty="0" smtClean="0"/>
              <a:t>далеко друг от друга?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18902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Пусть вам нужно было сходить в библиотеку,</a:t>
            </a:r>
          </a:p>
          <a:p>
            <a:pPr marL="0" indent="0" algn="ctr">
              <a:buNone/>
            </a:pPr>
            <a:r>
              <a:rPr lang="ru-RU" dirty="0" smtClean="0"/>
              <a:t> сберегательный банк, на почту </a:t>
            </a:r>
          </a:p>
          <a:p>
            <a:pPr marL="0" indent="0" algn="ctr">
              <a:buNone/>
            </a:pPr>
            <a:r>
              <a:rPr lang="ru-RU" dirty="0" smtClean="0"/>
              <a:t>и отдать в ремонт ботинки. </a:t>
            </a:r>
          </a:p>
          <a:p>
            <a:pPr marL="0" indent="0" algn="ctr">
              <a:buNone/>
            </a:pPr>
            <a:r>
              <a:rPr lang="ru-RU" dirty="0" smtClean="0"/>
              <a:t>Для того чтобы выбрать кратчайший маршрут,</a:t>
            </a:r>
          </a:p>
          <a:p>
            <a:pPr marL="0" indent="0" algn="ctr">
              <a:buNone/>
            </a:pPr>
            <a:r>
              <a:rPr lang="ru-RU" dirty="0" smtClean="0"/>
              <a:t> необходимо рассмотреть все </a:t>
            </a:r>
          </a:p>
          <a:p>
            <a:pPr marL="0" indent="0" algn="ctr">
              <a:buNone/>
            </a:pPr>
            <a:r>
              <a:rPr lang="ru-RU" dirty="0" smtClean="0"/>
              <a:t>возможные варианты. </a:t>
            </a:r>
          </a:p>
          <a:p>
            <a:pPr marL="0" indent="0" algn="ctr">
              <a:buNone/>
            </a:pPr>
            <a:r>
              <a:rPr lang="ru-RU" dirty="0" smtClean="0"/>
              <a:t>Сколько существует </a:t>
            </a:r>
            <a:r>
              <a:rPr lang="ru-RU" i="1" dirty="0" smtClean="0"/>
              <a:t>разумных</a:t>
            </a:r>
            <a:r>
              <a:rPr lang="ru-RU" dirty="0" smtClean="0"/>
              <a:t> вариантов пути, если библиотека и почта находятся рядом, </a:t>
            </a:r>
          </a:p>
          <a:p>
            <a:pPr marL="0" indent="0" algn="ctr">
              <a:buNone/>
            </a:pPr>
            <a:r>
              <a:rPr lang="ru-RU" dirty="0" smtClean="0"/>
              <a:t>но значительно удалены от сберегательной кассы и сапожной мастерской, </a:t>
            </a:r>
          </a:p>
          <a:p>
            <a:pPr marL="0" indent="0" algn="ctr">
              <a:buNone/>
            </a:pPr>
            <a:r>
              <a:rPr lang="ru-RU" dirty="0" smtClean="0"/>
              <a:t>расположенных далеко друг от друга?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973004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621508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37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Среди пассажиров, едущих в вагоне, </a:t>
            </a:r>
          </a:p>
          <a:p>
            <a:pPr marL="0" lvl="0" indent="0" algn="ctr">
              <a:buNone/>
            </a:pPr>
            <a:r>
              <a:rPr lang="ru-RU" dirty="0" smtClean="0"/>
              <a:t>шло оживленное обсуждение </a:t>
            </a:r>
          </a:p>
          <a:p>
            <a:pPr marL="0" lvl="0" indent="0" algn="ctr">
              <a:buNone/>
            </a:pPr>
            <a:r>
              <a:rPr lang="ru-RU" dirty="0" smtClean="0"/>
              <a:t>четырех журналов. </a:t>
            </a:r>
          </a:p>
          <a:p>
            <a:pPr marL="0" lvl="0" indent="0" algn="ctr">
              <a:buNone/>
            </a:pPr>
            <a:r>
              <a:rPr lang="ru-RU" dirty="0" smtClean="0"/>
              <a:t>Оказалось, что каждый выписывает два журнала, причем каждая из возможных комбинаций двух журналов выписывается одним человеком. </a:t>
            </a:r>
          </a:p>
          <a:p>
            <a:pPr marL="0" lvl="0" indent="0" algn="ctr">
              <a:buNone/>
            </a:pPr>
            <a:r>
              <a:rPr lang="ru-RU" dirty="0" smtClean="0"/>
              <a:t>Сколько человек было в этой группе</a:t>
            </a:r>
            <a:r>
              <a:rPr lang="en-US" dirty="0" smtClean="0"/>
              <a:t>?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973004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2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Даны три фасада и две крыши, </a:t>
            </a:r>
          </a:p>
          <a:p>
            <a:pPr marL="0" lvl="0" indent="0" algn="ctr">
              <a:buNone/>
            </a:pPr>
            <a:r>
              <a:rPr lang="ru-RU" dirty="0" smtClean="0"/>
              <a:t>имеющие одинаковую форму, </a:t>
            </a:r>
          </a:p>
          <a:p>
            <a:pPr marL="0" lvl="0" indent="0" algn="ctr">
              <a:buNone/>
            </a:pPr>
            <a:r>
              <a:rPr lang="ru-RU" dirty="0" smtClean="0"/>
              <a:t>но раскрашенные в различные цвета: </a:t>
            </a:r>
          </a:p>
          <a:p>
            <a:pPr marL="0" lvl="0" indent="0" algn="ctr">
              <a:buNone/>
            </a:pPr>
            <a:r>
              <a:rPr lang="ru-RU" dirty="0" smtClean="0"/>
              <a:t>фасады — в желтый, синий и красный цвета, а крыши — в синий и красный цвета. </a:t>
            </a:r>
          </a:p>
          <a:p>
            <a:pPr marL="0" lvl="0" indent="0" algn="ctr">
              <a:buNone/>
            </a:pPr>
            <a:r>
              <a:rPr lang="ru-RU" dirty="0" smtClean="0"/>
              <a:t>Какие домики можно построить? </a:t>
            </a:r>
          </a:p>
          <a:p>
            <a:pPr marL="0" lvl="0" indent="0" algn="ctr">
              <a:buNone/>
            </a:pPr>
            <a:r>
              <a:rPr lang="ru-RU" dirty="0" smtClean="0"/>
              <a:t>Сколько всего комбинаций?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491880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Имеется пять кубиков, </a:t>
            </a:r>
          </a:p>
          <a:p>
            <a:pPr marL="0" lvl="0" indent="0" algn="ctr">
              <a:buNone/>
            </a:pPr>
            <a:r>
              <a:rPr lang="ru-RU" dirty="0" smtClean="0"/>
              <a:t>которые отличаются друг от друга </a:t>
            </a:r>
          </a:p>
          <a:p>
            <a:pPr marL="0" lvl="0" indent="0" algn="ctr">
              <a:buNone/>
            </a:pPr>
            <a:r>
              <a:rPr lang="ru-RU" dirty="0" smtClean="0"/>
              <a:t>только цветом: </a:t>
            </a:r>
          </a:p>
          <a:p>
            <a:pPr marL="0" lvl="0" indent="0" algn="ctr">
              <a:buNone/>
            </a:pPr>
            <a:r>
              <a:rPr lang="ru-RU" dirty="0" smtClean="0"/>
              <a:t>2 красных, 1 белый и 2 черных. </a:t>
            </a:r>
          </a:p>
          <a:p>
            <a:pPr marL="0" lvl="0" indent="0" algn="ctr">
              <a:buNone/>
            </a:pPr>
            <a:r>
              <a:rPr lang="ru-RU" dirty="0" smtClean="0"/>
              <a:t>Есть два ящика А и Б, </a:t>
            </a:r>
          </a:p>
          <a:p>
            <a:pPr marL="0" lvl="0" indent="0" algn="ctr">
              <a:buNone/>
            </a:pPr>
            <a:r>
              <a:rPr lang="ru-RU" dirty="0" smtClean="0"/>
              <a:t>причем в А помещается 2 кубика, а в Б — 3. </a:t>
            </a:r>
          </a:p>
          <a:p>
            <a:pPr marL="0" lvl="0" indent="0" algn="ctr">
              <a:buNone/>
            </a:pPr>
            <a:r>
              <a:rPr lang="ru-RU" dirty="0" smtClean="0"/>
              <a:t>Сколькими различными способами можно разместить эти кубики в ящиках А и Б?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39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ru-RU" dirty="0" smtClean="0"/>
              <a:t>Чтобы принести царю-батюшке </a:t>
            </a:r>
            <a:r>
              <a:rPr lang="ru-RU" dirty="0" err="1" smtClean="0"/>
              <a:t>молодильные</a:t>
            </a:r>
            <a:r>
              <a:rPr lang="ru-RU" dirty="0" smtClean="0"/>
              <a:t> яблоки, </a:t>
            </a:r>
          </a:p>
          <a:p>
            <a:pPr marL="0" lvl="0" indent="0" algn="ctr">
              <a:buNone/>
            </a:pPr>
            <a:r>
              <a:rPr lang="ru-RU" dirty="0" smtClean="0"/>
              <a:t>должен Иван-царевич найти единственный верный путь </a:t>
            </a:r>
          </a:p>
          <a:p>
            <a:pPr marL="0" lvl="0" indent="0" algn="ctr">
              <a:buNone/>
            </a:pPr>
            <a:r>
              <a:rPr lang="ru-RU" dirty="0" smtClean="0"/>
              <a:t>к волшебному саду. </a:t>
            </a:r>
          </a:p>
          <a:p>
            <a:pPr marL="0" lvl="0" indent="0" algn="ctr">
              <a:buNone/>
            </a:pPr>
            <a:r>
              <a:rPr lang="ru-RU" dirty="0" smtClean="0"/>
              <a:t>Встретил Иван-царевич на развилке трех дорог старого ворона и вот какие советы от него услышал:</a:t>
            </a:r>
          </a:p>
          <a:p>
            <a:pPr marL="358775" indent="0"/>
            <a:r>
              <a:rPr lang="ru-RU" dirty="0" smtClean="0"/>
              <a:t>иди сейчас по правой тропинке;</a:t>
            </a:r>
          </a:p>
          <a:p>
            <a:pPr marL="358775" indent="0"/>
            <a:r>
              <a:rPr lang="ru-RU" dirty="0" smtClean="0"/>
              <a:t>на следующей развилке не выбирай правую тропинку;</a:t>
            </a:r>
          </a:p>
          <a:p>
            <a:pPr marL="358775" indent="0"/>
            <a:r>
              <a:rPr lang="ru-RU" dirty="0" smtClean="0"/>
              <a:t>на третьей развилке не ходи по левой тропинке.</a:t>
            </a:r>
          </a:p>
          <a:p>
            <a:pPr marL="0" indent="0" algn="ctr">
              <a:buNone/>
            </a:pPr>
            <a:r>
              <a:rPr lang="ru-RU" dirty="0" smtClean="0"/>
              <a:t>Пролетавший мимо голубь шепнул Ивану-царевичу, </a:t>
            </a:r>
          </a:p>
          <a:p>
            <a:pPr marL="0" indent="0" algn="ctr">
              <a:buNone/>
            </a:pPr>
            <a:r>
              <a:rPr lang="ru-RU" dirty="0" smtClean="0"/>
              <a:t>что только один совет ворона верный и что обязательно надо пройти по тропинкам разных направлений. </a:t>
            </a:r>
          </a:p>
          <a:p>
            <a:pPr marL="0" indent="0" algn="ctr">
              <a:buNone/>
            </a:pPr>
            <a:r>
              <a:rPr lang="ru-RU" dirty="0" smtClean="0"/>
              <a:t>Наш герой выполнил задание и попал в волшебный сад.</a:t>
            </a:r>
          </a:p>
          <a:p>
            <a:pPr marL="0" indent="0" algn="ctr">
              <a:buNone/>
            </a:pPr>
            <a:r>
              <a:rPr lang="ru-RU" dirty="0" smtClean="0"/>
              <a:t> Каким маршрутом он воспользовался?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928694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9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Ответы</a:t>
            </a:r>
            <a:endParaRPr lang="ru-RU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ru-RU" b="1" dirty="0" smtClean="0"/>
          </a:p>
          <a:p>
            <a:pPr marL="0" lvl="0" indent="0" algn="ctr">
              <a:buNone/>
            </a:pPr>
            <a:r>
              <a:rPr lang="ru-RU" dirty="0" smtClean="0"/>
              <a:t>3 девочки: </a:t>
            </a:r>
          </a:p>
          <a:p>
            <a:pPr marL="0" lvl="0" indent="0" algn="ctr">
              <a:buNone/>
            </a:pPr>
            <a:r>
              <a:rPr lang="ru-RU" dirty="0" smtClean="0"/>
              <a:t>каждая бросает мяч двум другим, </a:t>
            </a:r>
          </a:p>
          <a:p>
            <a:pPr marL="0" lvl="0" indent="0" algn="ctr">
              <a:buNone/>
            </a:pPr>
            <a:r>
              <a:rPr lang="ru-RU" dirty="0" smtClean="0"/>
              <a:t>всего 2 • 3 = 6 бросков;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4 девочки: </a:t>
            </a:r>
          </a:p>
          <a:p>
            <a:pPr marL="0" lvl="0" indent="0" algn="ctr">
              <a:buNone/>
            </a:pPr>
            <a:r>
              <a:rPr lang="ru-RU" dirty="0" smtClean="0"/>
              <a:t>3 • 4 = 12;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5 девочек: </a:t>
            </a:r>
          </a:p>
          <a:p>
            <a:pPr marL="0" lvl="0" indent="0" algn="ctr">
              <a:buNone/>
            </a:pPr>
            <a:r>
              <a:rPr lang="ru-RU" dirty="0" smtClean="0"/>
              <a:t>4 • 5 = 20.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№2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dirty="0" smtClean="0"/>
              <a:t>К каждому из 3 фасадов можно подобрать одну из 2 крыш. </a:t>
            </a:r>
          </a:p>
          <a:p>
            <a:pPr marL="0" lvl="0" indent="0" algn="ctr">
              <a:buNone/>
            </a:pPr>
            <a:r>
              <a:rPr lang="ru-RU" sz="2400" dirty="0" smtClean="0"/>
              <a:t>Всего 6 комбинаций: </a:t>
            </a:r>
          </a:p>
          <a:p>
            <a:pPr marL="0" lvl="0" indent="0" algn="ctr">
              <a:buNone/>
            </a:pPr>
            <a:r>
              <a:rPr lang="ru-RU" sz="2400" dirty="0" smtClean="0"/>
              <a:t>(</a:t>
            </a:r>
            <a:r>
              <a:rPr lang="ru-RU" sz="2400" dirty="0" err="1" smtClean="0"/>
              <a:t>Фж</a:t>
            </a:r>
            <a:r>
              <a:rPr lang="ru-RU" sz="2400" dirty="0" smtClean="0"/>
              <a:t>, Кс), (</a:t>
            </a:r>
            <a:r>
              <a:rPr lang="ru-RU" sz="2400" dirty="0" err="1" smtClean="0"/>
              <a:t>Фж</a:t>
            </a:r>
            <a:r>
              <a:rPr lang="ru-RU" sz="2400" dirty="0" smtClean="0"/>
              <a:t>, </a:t>
            </a:r>
            <a:r>
              <a:rPr lang="ru-RU" sz="2400" dirty="0" err="1" smtClean="0"/>
              <a:t>Кк</a:t>
            </a:r>
            <a:r>
              <a:rPr lang="ru-RU" sz="2400" dirty="0" smtClean="0"/>
              <a:t>), (</a:t>
            </a:r>
            <a:r>
              <a:rPr lang="ru-RU" sz="2400" dirty="0" err="1" smtClean="0"/>
              <a:t>Фс</a:t>
            </a:r>
            <a:r>
              <a:rPr lang="ru-RU" sz="2400" dirty="0" smtClean="0"/>
              <a:t>, Кс), (</a:t>
            </a:r>
            <a:r>
              <a:rPr lang="ru-RU" sz="2400" dirty="0" err="1" smtClean="0"/>
              <a:t>Фс</a:t>
            </a:r>
            <a:r>
              <a:rPr lang="ru-RU" sz="2400" dirty="0" smtClean="0"/>
              <a:t>, </a:t>
            </a:r>
            <a:r>
              <a:rPr lang="ru-RU" sz="2400" dirty="0" err="1" smtClean="0"/>
              <a:t>Кк</a:t>
            </a:r>
            <a:r>
              <a:rPr lang="ru-RU" sz="2400" dirty="0" smtClean="0"/>
              <a:t>), (</a:t>
            </a:r>
            <a:r>
              <a:rPr lang="ru-RU" sz="2400" dirty="0" err="1" smtClean="0"/>
              <a:t>Фк</a:t>
            </a:r>
            <a:r>
              <a:rPr lang="ru-RU" sz="2400" dirty="0" smtClean="0"/>
              <a:t>, Кс), (</a:t>
            </a:r>
            <a:r>
              <a:rPr lang="ru-RU" sz="2400" dirty="0" err="1" smtClean="0"/>
              <a:t>Фк</a:t>
            </a:r>
            <a:r>
              <a:rPr lang="ru-RU" sz="2400" dirty="0" smtClean="0"/>
              <a:t>, </a:t>
            </a:r>
            <a:r>
              <a:rPr lang="ru-RU" sz="2400" dirty="0" err="1" smtClean="0"/>
              <a:t>Кк</a:t>
            </a:r>
            <a:r>
              <a:rPr lang="ru-RU" sz="2400" dirty="0" smtClean="0"/>
              <a:t>).</a:t>
            </a:r>
          </a:p>
          <a:p>
            <a:pPr marL="0" indent="0" algn="ctr">
              <a:buNone/>
            </a:pPr>
            <a:r>
              <a:rPr lang="ru-RU" sz="2400" dirty="0" smtClean="0"/>
              <a:t>Чтобы не ошибаться и получить все необходимые комбинации, можно для решения задачи построить следующую таблицу:</a:t>
            </a:r>
          </a:p>
          <a:p>
            <a:pPr marL="0" indent="0"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71604" y="400050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Фасад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Крыша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ФжКс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ФжКс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ФсКс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ФсКс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ФкКс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ФкКс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№3-5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№3</a:t>
            </a:r>
          </a:p>
          <a:p>
            <a:pPr marL="0" indent="0" algn="ctr">
              <a:buNone/>
            </a:pPr>
            <a:r>
              <a:rPr lang="ru-RU" dirty="0" smtClean="0"/>
              <a:t>15 видов чайных пар.</a:t>
            </a:r>
          </a:p>
          <a:p>
            <a:pPr marL="0" indent="0" algn="ctr">
              <a:buNone/>
            </a:pPr>
            <a:r>
              <a:rPr lang="ru-RU" b="1" dirty="0" smtClean="0"/>
              <a:t>№4</a:t>
            </a:r>
          </a:p>
          <a:p>
            <a:pPr marL="0" lvl="0" indent="0" algn="ctr">
              <a:buNone/>
            </a:pPr>
            <a:r>
              <a:rPr lang="ru-RU" dirty="0" smtClean="0"/>
              <a:t>9 комбинаций.</a:t>
            </a:r>
          </a:p>
          <a:p>
            <a:pPr marL="0" lvl="0" indent="0" algn="ctr">
              <a:buNone/>
            </a:pPr>
            <a:r>
              <a:rPr lang="ru-RU" b="1" dirty="0" smtClean="0"/>
              <a:t>№5</a:t>
            </a:r>
          </a:p>
          <a:p>
            <a:pPr marL="0" lvl="0" indent="0" algn="ctr">
              <a:buNone/>
            </a:pPr>
            <a:r>
              <a:rPr lang="ru-RU" dirty="0" smtClean="0"/>
              <a:t>8 разных флажков.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9 вариантов. </a:t>
            </a:r>
          </a:p>
          <a:p>
            <a:pPr marL="0" lvl="0" indent="0" algn="ctr">
              <a:buNone/>
            </a:pPr>
            <a:r>
              <a:rPr lang="ru-RU" dirty="0" smtClean="0"/>
              <a:t>Чтобы не пропустить, </a:t>
            </a:r>
          </a:p>
          <a:p>
            <a:pPr marL="0" lvl="0" indent="0" algn="ctr">
              <a:buNone/>
            </a:pPr>
            <a:r>
              <a:rPr lang="ru-RU" dirty="0" smtClean="0"/>
              <a:t>ни один из возможных вариантов обеда, </a:t>
            </a:r>
          </a:p>
          <a:p>
            <a:pPr marL="0" lvl="0" indent="0" algn="ctr">
              <a:buNone/>
            </a:pPr>
            <a:r>
              <a:rPr lang="ru-RU" dirty="0" smtClean="0"/>
              <a:t>а также убедиться, </a:t>
            </a:r>
          </a:p>
          <a:p>
            <a:pPr marL="0" lvl="0" indent="0" algn="ctr">
              <a:buNone/>
            </a:pPr>
            <a:r>
              <a:rPr lang="ru-RU" dirty="0" smtClean="0"/>
              <a:t>что других вариантов не существует, целесообразно решение изобразить графически с помощью следующей схемы.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6572264" y="5429264"/>
            <a:ext cx="142876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№6 (схема)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85875"/>
          <a:ext cx="8229600" cy="48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2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3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4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5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6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Стрелка вправо 7">
            <a:hlinkClick r:id="rId47" action="ppaction://hlinksldjump"/>
          </p:cNvPr>
          <p:cNvSpPr/>
          <p:nvPr/>
        </p:nvSpPr>
        <p:spPr>
          <a:xfrm flipH="1">
            <a:off x="7143768" y="5715016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№7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ru-RU" dirty="0" smtClean="0"/>
          </a:p>
          <a:p>
            <a:pPr lvl="0" algn="ctr">
              <a:buNone/>
            </a:pPr>
            <a:endParaRPr lang="ru-RU" dirty="0" smtClean="0"/>
          </a:p>
          <a:p>
            <a:pPr lvl="0" algn="ctr">
              <a:buNone/>
            </a:pPr>
            <a:r>
              <a:rPr lang="ru-RU" dirty="0" smtClean="0"/>
              <a:t>18 вариантов.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buNone/>
            </a:pPr>
            <a:r>
              <a:rPr lang="ru-RU" dirty="0" smtClean="0"/>
              <a:t>Решение задачи удобнее всего представить </a:t>
            </a:r>
          </a:p>
          <a:p>
            <a:pPr marL="0" lvl="0" indent="0" algn="ctr">
              <a:buNone/>
            </a:pPr>
            <a:r>
              <a:rPr lang="ru-RU" dirty="0" smtClean="0"/>
              <a:t>в виде специальной схемы — дерева. </a:t>
            </a:r>
          </a:p>
          <a:p>
            <a:pPr marL="0" lvl="0" indent="0" algn="ctr">
              <a:buNone/>
            </a:pPr>
            <a:r>
              <a:rPr lang="ru-RU" dirty="0" smtClean="0"/>
              <a:t>За так называемый корень дерева возьмем </a:t>
            </a:r>
          </a:p>
          <a:p>
            <a:pPr marL="0" lvl="0" indent="0" algn="ctr">
              <a:buNone/>
            </a:pPr>
            <a:r>
              <a:rPr lang="ru-RU" dirty="0" smtClean="0"/>
              <a:t>произвольную точку плоскости О. </a:t>
            </a:r>
          </a:p>
          <a:p>
            <a:pPr marL="0" lvl="0" indent="0" algn="ctr">
              <a:buNone/>
            </a:pPr>
            <a:r>
              <a:rPr lang="ru-RU" dirty="0" smtClean="0"/>
              <a:t>На первый стул можно посадить любого из трех учеников — А, В или С.</a:t>
            </a:r>
          </a:p>
          <a:p>
            <a:pPr marL="0" lvl="0" indent="0" algn="ctr">
              <a:buNone/>
            </a:pPr>
            <a:r>
              <a:rPr lang="ru-RU" dirty="0" smtClean="0"/>
              <a:t> На схеме это соответствует трем ветвям, исходящим из точки О. </a:t>
            </a:r>
          </a:p>
          <a:p>
            <a:pPr marL="0" lvl="0" indent="0" algn="ctr">
              <a:buNone/>
            </a:pPr>
            <a:r>
              <a:rPr lang="ru-RU" dirty="0" smtClean="0"/>
              <a:t>Посадив на первый стул ученика А, </a:t>
            </a:r>
          </a:p>
          <a:p>
            <a:pPr marL="0" lvl="0" indent="0" algn="ctr">
              <a:buNone/>
            </a:pPr>
            <a:r>
              <a:rPr lang="ru-RU" dirty="0" smtClean="0"/>
              <a:t>на второй стул можно посадить ученика В или С. </a:t>
            </a:r>
          </a:p>
          <a:p>
            <a:pPr marL="0" lvl="0" indent="0" algn="ctr">
              <a:buNone/>
            </a:pPr>
            <a:r>
              <a:rPr lang="ru-RU" dirty="0" smtClean="0"/>
              <a:t>Если же на первый стул сядет ученик В, </a:t>
            </a:r>
          </a:p>
          <a:p>
            <a:pPr marL="0" lvl="0" indent="0" algn="ctr">
              <a:buNone/>
            </a:pPr>
            <a:r>
              <a:rPr lang="ru-RU" dirty="0" smtClean="0"/>
              <a:t>то на второй можно посадить А или С. </a:t>
            </a:r>
          </a:p>
          <a:p>
            <a:pPr marL="0" lvl="0" indent="0" algn="ctr">
              <a:buNone/>
            </a:pPr>
            <a:r>
              <a:rPr lang="ru-RU" dirty="0" smtClean="0"/>
              <a:t>А если на первый стул сядет С, </a:t>
            </a:r>
          </a:p>
          <a:p>
            <a:pPr marL="0" lvl="0" indent="0" algn="ctr">
              <a:buNone/>
            </a:pPr>
            <a:r>
              <a:rPr lang="ru-RU" dirty="0" smtClean="0"/>
              <a:t>то на второй можно будет посадить А или В. </a:t>
            </a:r>
          </a:p>
          <a:p>
            <a:pPr marL="0" lvl="0" indent="0" algn="ctr">
              <a:buNone/>
            </a:pPr>
            <a:r>
              <a:rPr lang="ru-RU" dirty="0" smtClean="0"/>
              <a:t>Это соответствует на схеме двум ветвям, исходящим из каждой ветви первого уровня. </a:t>
            </a:r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7215206" y="5786454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ru-RU" dirty="0" smtClean="0"/>
          </a:p>
          <a:p>
            <a:pPr lvl="0" algn="ctr">
              <a:buNone/>
            </a:pPr>
            <a:r>
              <a:rPr lang="ru-RU" dirty="0" smtClean="0"/>
              <a:t>В магазине «Всё для чая» есть пять разных видов чашек и три вида блюдец. </a:t>
            </a:r>
          </a:p>
          <a:p>
            <a:pPr lvl="0" algn="ctr">
              <a:buNone/>
            </a:pPr>
            <a:r>
              <a:rPr lang="ru-RU" dirty="0" smtClean="0"/>
              <a:t>Сколько различных видов чайных пар можно из них скомплектовать?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Это соответствует одной ветви дерева, которая «вырастает» на каждой из предыдущих ветвей.</a:t>
            </a:r>
          </a:p>
          <a:p>
            <a:pPr marL="0" lvl="0" indent="0" algn="ctr">
              <a:buNone/>
            </a:pPr>
            <a:r>
              <a:rPr lang="ru-RU" dirty="0" smtClean="0"/>
              <a:t> Подсчитаем число всех ветвей последнего уровня. </a:t>
            </a:r>
          </a:p>
          <a:p>
            <a:pPr marL="0" lvl="0" indent="0" algn="ctr">
              <a:buNone/>
            </a:pPr>
            <a:r>
              <a:rPr lang="ru-RU" dirty="0" smtClean="0"/>
              <a:t>Их будет 3 • 2 • 1 = 6. </a:t>
            </a:r>
          </a:p>
          <a:p>
            <a:pPr marL="0" lvl="0" indent="0" algn="ctr">
              <a:buNone/>
            </a:pPr>
            <a:r>
              <a:rPr lang="ru-RU" dirty="0" smtClean="0"/>
              <a:t>Каждая из ветвей последнего уровня — это последний этап в рассаживании учеников на стулья. </a:t>
            </a:r>
          </a:p>
          <a:p>
            <a:pPr marL="0" lvl="0" indent="0" algn="ctr">
              <a:buNone/>
            </a:pPr>
            <a:r>
              <a:rPr lang="ru-RU" dirty="0" smtClean="0"/>
              <a:t>Значит, всего способов будет столько, сколько этих ветвей. 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7215206" y="5786454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3" action="ppaction://hlinksldjump"/>
          </p:cNvPr>
          <p:cNvSpPr/>
          <p:nvPr/>
        </p:nvSpPr>
        <p:spPr>
          <a:xfrm flipH="1">
            <a:off x="928662" y="5786454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№8 (схема)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ru-RU" dirty="0" smtClean="0"/>
              <a:t>Теперь без затруднения можно выписать все способы, идя по ветвям от точки О вниз: </a:t>
            </a:r>
          </a:p>
          <a:p>
            <a:pPr marL="0" lvl="0" indent="0" algn="ctr">
              <a:buNone/>
            </a:pPr>
            <a:r>
              <a:rPr lang="en-US" dirty="0" smtClean="0"/>
              <a:t>ABC</a:t>
            </a:r>
            <a:r>
              <a:rPr lang="ru-RU" dirty="0" smtClean="0"/>
              <a:t>, АСВ, ВАС, ВСА, САВ, СВА.</a:t>
            </a:r>
          </a:p>
          <a:p>
            <a:pPr algn="ctr">
              <a:buNone/>
            </a:pPr>
            <a:r>
              <a:rPr lang="ru-RU" dirty="0" smtClean="0"/>
              <a:t>О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А		В	С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		С	А	С	А	В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		И	С	А	В	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 flipH="1">
            <a:off x="7500958" y="5857892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786182" y="2928934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321967" y="317896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572000" y="2928934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357422" y="3786190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143240" y="3857628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4071934" y="378619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4500562" y="378619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5464975" y="3821909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500694" y="3786190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2035951" y="49649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2964645" y="49649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3893339" y="49649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4822033" y="49649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5679289" y="49649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6607983" y="49649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2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№9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buNone/>
            </a:pPr>
            <a:r>
              <a:rPr lang="ru-RU" dirty="0" smtClean="0"/>
              <a:t>В этой задаче не требуется выписывать все возможные варианты, поэтому дерево можно и не строить. </a:t>
            </a:r>
          </a:p>
          <a:p>
            <a:pPr marL="0" lvl="0" indent="0" algn="ctr">
              <a:buNone/>
            </a:pPr>
            <a:r>
              <a:rPr lang="ru-RU" dirty="0" smtClean="0"/>
              <a:t>Будем рассуждать так. </a:t>
            </a:r>
          </a:p>
          <a:p>
            <a:pPr marL="0" lvl="0" indent="0" algn="ctr">
              <a:buNone/>
            </a:pPr>
            <a:r>
              <a:rPr lang="ru-RU" dirty="0" smtClean="0"/>
              <a:t>На первое место может встать любой из</a:t>
            </a:r>
          </a:p>
          <a:p>
            <a:pPr marL="0" lvl="0" indent="0" algn="ctr">
              <a:buNone/>
            </a:pPr>
            <a:r>
              <a:rPr lang="ru-RU" dirty="0" smtClean="0"/>
              <a:t>4(5) человек. </a:t>
            </a:r>
          </a:p>
          <a:p>
            <a:pPr marL="0" lvl="0" indent="0" algn="ctr">
              <a:buNone/>
            </a:pPr>
            <a:r>
              <a:rPr lang="ru-RU" dirty="0" smtClean="0"/>
              <a:t>Значит, из начальной точки должно выходить 4 (5) ветвей дерева. </a:t>
            </a:r>
          </a:p>
          <a:p>
            <a:pPr marL="0" lvl="0" indent="0" algn="ctr">
              <a:buNone/>
            </a:pPr>
            <a:r>
              <a:rPr lang="ru-RU" dirty="0" smtClean="0"/>
              <a:t>Так как на второе место может стать любой из 3 (4) оставшихся человек, то на каждой из 4 (5) ветвей «вырастет» по 3 (4) новых. </a:t>
            </a:r>
          </a:p>
          <a:p>
            <a:pPr marL="0" lvl="0" indent="0" algn="ctr">
              <a:buNone/>
            </a:pPr>
            <a:r>
              <a:rPr lang="ru-RU" dirty="0" smtClean="0"/>
              <a:t>Всего будет 4• 3 = 12 (5 • 4 = 20) новых ветвей, </a:t>
            </a:r>
          </a:p>
          <a:p>
            <a:pPr marL="0" lvl="0" indent="0" algn="ctr">
              <a:buNone/>
            </a:pPr>
            <a:r>
              <a:rPr lang="ru-RU" dirty="0" smtClean="0"/>
              <a:t>то есть два первых места можно занять 12 (20) способами. </a:t>
            </a:r>
          </a:p>
          <a:p>
            <a:pPr marL="0" lvl="0" indent="0" algn="ctr">
              <a:buNone/>
            </a:pPr>
            <a:r>
              <a:rPr lang="ru-RU" dirty="0" smtClean="0"/>
              <a:t>На третье место может стать любой из 2 (3) оставшихся человек, значит, на каждой из 12 (20) ветвей вырастет еще по 2 (3) ветви.</a:t>
            </a:r>
          </a:p>
          <a:p>
            <a:pPr marL="0" lvl="0" indent="0" algn="ctr">
              <a:buNone/>
            </a:pPr>
            <a:r>
              <a:rPr lang="ru-RU" dirty="0" smtClean="0"/>
              <a:t> Всего их будет 4 • 3 • 2 = 24(5 • 4 • 3 = 60). </a:t>
            </a:r>
          </a:p>
          <a:p>
            <a:pPr marL="0" lvl="0" indent="0" algn="ctr">
              <a:buNone/>
            </a:pPr>
            <a:r>
              <a:rPr lang="ru-RU" dirty="0" smtClean="0"/>
              <a:t>Продолжив эти рассуждения, получим, ч</a:t>
            </a:r>
          </a:p>
          <a:p>
            <a:pPr marL="0" lvl="0" indent="0" algn="ctr">
              <a:buNone/>
            </a:pPr>
            <a:r>
              <a:rPr lang="ru-RU" dirty="0" smtClean="0"/>
              <a:t>то существует 4 • 3 • 2 • 1 = 24 (5 • 4 • 3 • 2 • 1 = 120) способа(</a:t>
            </a:r>
            <a:r>
              <a:rPr lang="ru-RU" dirty="0" err="1" smtClean="0"/>
              <a:t>ов</a:t>
            </a:r>
            <a:r>
              <a:rPr lang="ru-RU" dirty="0" smtClean="0"/>
              <a:t>) построения в ряд 4(5) человек.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№10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ru-RU" dirty="0" smtClean="0"/>
              <a:t>а) Каждую из пяти елок можно </a:t>
            </a:r>
          </a:p>
          <a:p>
            <a:pPr marL="0" lvl="0" indent="0" algn="ctr">
              <a:buNone/>
            </a:pPr>
            <a:r>
              <a:rPr lang="ru-RU" dirty="0" smtClean="0"/>
              <a:t>покрасить в один из трех цветов, </a:t>
            </a:r>
          </a:p>
          <a:p>
            <a:pPr marL="0" lvl="0" indent="0" algn="ctr">
              <a:buNone/>
            </a:pPr>
            <a:r>
              <a:rPr lang="ru-RU" dirty="0" smtClean="0"/>
              <a:t>поэтому всего различных способов существует 3•3•3•3•3 = 3</a:t>
            </a:r>
            <a:r>
              <a:rPr lang="ru-RU" baseline="30000" dirty="0" smtClean="0"/>
              <a:t>5</a:t>
            </a:r>
            <a:r>
              <a:rPr lang="ru-RU" dirty="0" smtClean="0"/>
              <a:t> = 243. </a:t>
            </a:r>
          </a:p>
          <a:p>
            <a:pPr marL="0" indent="0" algn="ctr">
              <a:buNone/>
            </a:pPr>
            <a:r>
              <a:rPr lang="ru-RU" dirty="0" smtClean="0"/>
              <a:t>б) На первую елку можно надеть </a:t>
            </a:r>
          </a:p>
          <a:p>
            <a:pPr marL="0" indent="0" algn="ctr">
              <a:buNone/>
            </a:pPr>
            <a:r>
              <a:rPr lang="ru-RU" dirty="0" smtClean="0"/>
              <a:t>любой из пяти шариков, </a:t>
            </a:r>
          </a:p>
          <a:p>
            <a:pPr marL="0" indent="0" algn="ctr">
              <a:buNone/>
            </a:pPr>
            <a:r>
              <a:rPr lang="ru-RU" dirty="0" smtClean="0"/>
              <a:t>на вторую елку — любой из оставшихся четырех, и так далее;</a:t>
            </a:r>
          </a:p>
          <a:p>
            <a:pPr marL="0" indent="0" algn="ctr">
              <a:buNone/>
            </a:pPr>
            <a:r>
              <a:rPr lang="ru-RU" dirty="0" smtClean="0"/>
              <a:t>всего получаем 5•4•3•2•1 = 120 способов.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№11-12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ru-RU" b="1" dirty="0" smtClean="0"/>
              <a:t>№11</a:t>
            </a:r>
          </a:p>
          <a:p>
            <a:pPr marL="0" lvl="0" indent="0" algn="ctr">
              <a:buNone/>
            </a:pPr>
            <a:r>
              <a:rPr lang="ru-RU" dirty="0" smtClean="0"/>
              <a:t>Всего 9 маршрутов: </a:t>
            </a:r>
          </a:p>
          <a:p>
            <a:pPr marL="0" lvl="0" indent="0" algn="ctr">
              <a:buNone/>
            </a:pPr>
            <a:r>
              <a:rPr lang="ru-RU" dirty="0" smtClean="0"/>
              <a:t>1-1, 1-2, 1-3, 2-1, 2-2, 2-3, 3-1, 3-2, 3-3. </a:t>
            </a:r>
          </a:p>
          <a:p>
            <a:pPr marL="0" lvl="0" indent="0" algn="ctr">
              <a:buNone/>
            </a:pPr>
            <a:r>
              <a:rPr lang="ru-RU" dirty="0" smtClean="0"/>
              <a:t>Если требуется вверх и вниз идти </a:t>
            </a:r>
          </a:p>
          <a:p>
            <a:pPr marL="0" lvl="0" indent="0" algn="ctr">
              <a:buNone/>
            </a:pPr>
            <a:r>
              <a:rPr lang="ru-RU" dirty="0" smtClean="0"/>
              <a:t>по разным тропинкам, </a:t>
            </a:r>
          </a:p>
          <a:p>
            <a:pPr marL="0" lvl="0" indent="0" algn="ctr">
              <a:buNone/>
            </a:pPr>
            <a:r>
              <a:rPr lang="ru-RU" dirty="0" smtClean="0"/>
              <a:t>то из приведенного перечня исключаем маршруты 1-1, 2-2, 3-3.</a:t>
            </a:r>
          </a:p>
          <a:p>
            <a:pPr marL="0" lvl="0" indent="0" algn="ctr">
              <a:buNone/>
            </a:pPr>
            <a:r>
              <a:rPr lang="ru-RU" b="1" dirty="0" smtClean="0"/>
              <a:t>№12</a:t>
            </a:r>
          </a:p>
          <a:p>
            <a:pPr marL="0" lvl="0" indent="0" algn="ctr">
              <a:buNone/>
            </a:pPr>
            <a:r>
              <a:rPr lang="ru-RU" dirty="0" smtClean="0"/>
              <a:t>3 • 4 = 12.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4 (</a:t>
            </a:r>
            <a:r>
              <a:rPr lang="ru-RU" sz="2400" dirty="0" smtClean="0"/>
              <a:t>количество гласных</a:t>
            </a:r>
            <a:r>
              <a:rPr lang="ru-RU" dirty="0" smtClean="0"/>
              <a:t>) • 3 (</a:t>
            </a:r>
            <a:r>
              <a:rPr lang="ru-RU" sz="2400" dirty="0" smtClean="0"/>
              <a:t>количество согласных</a:t>
            </a:r>
            <a:r>
              <a:rPr lang="ru-RU" dirty="0" smtClean="0"/>
              <a:t>) = 12. </a:t>
            </a:r>
          </a:p>
          <a:p>
            <a:pPr lvl="0" algn="ctr">
              <a:buNone/>
            </a:pPr>
            <a:r>
              <a:rPr lang="ru-RU" dirty="0" smtClean="0"/>
              <a:t>Все слоги легко выписать, </a:t>
            </a:r>
          </a:p>
          <a:p>
            <a:pPr lvl="0" algn="ctr">
              <a:buNone/>
            </a:pPr>
            <a:r>
              <a:rPr lang="ru-RU" dirty="0" smtClean="0"/>
              <a:t>если заполнить следующую таблицу: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71604" y="378619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ве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ге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№14-16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dirty="0" smtClean="0"/>
              <a:t>№14</a:t>
            </a:r>
          </a:p>
          <a:p>
            <a:pPr lvl="0" algn="ctr">
              <a:buNone/>
            </a:pPr>
            <a:r>
              <a:rPr lang="ru-RU" dirty="0" smtClean="0"/>
              <a:t>4 • 4 = 16.</a:t>
            </a:r>
          </a:p>
          <a:p>
            <a:pPr lvl="0" algn="ctr">
              <a:buNone/>
            </a:pPr>
            <a:endParaRPr lang="ru-RU" dirty="0" smtClean="0"/>
          </a:p>
          <a:p>
            <a:pPr lvl="0" algn="ctr">
              <a:buNone/>
            </a:pPr>
            <a:r>
              <a:rPr lang="ru-RU" b="1" dirty="0" smtClean="0"/>
              <a:t>№15</a:t>
            </a:r>
          </a:p>
          <a:p>
            <a:pPr lvl="0" algn="ctr">
              <a:buNone/>
            </a:pPr>
            <a:r>
              <a:rPr lang="ru-RU" dirty="0" smtClean="0"/>
              <a:t>Возможны 7 случаев: В, Л, Т, ВЛ, ВТ, ЛТ, ВЛТ.</a:t>
            </a:r>
          </a:p>
          <a:p>
            <a:pPr lvl="0" algn="ctr">
              <a:buNone/>
            </a:pPr>
            <a:endParaRPr lang="ru-RU" dirty="0" smtClean="0"/>
          </a:p>
          <a:p>
            <a:pPr lvl="0" algn="ctr">
              <a:buNone/>
            </a:pPr>
            <a:r>
              <a:rPr lang="ru-RU" b="1" dirty="0" smtClean="0"/>
              <a:t>№16</a:t>
            </a:r>
          </a:p>
          <a:p>
            <a:pPr lvl="0" algn="ctr">
              <a:buNone/>
            </a:pPr>
            <a:r>
              <a:rPr lang="ru-RU" dirty="0" smtClean="0"/>
              <a:t>77, 74, 44, 47.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№17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2571744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карандаш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линейка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блокнот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тетрадь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карандаш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линейка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блокнот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тетрадь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№18-20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№18</a:t>
            </a:r>
          </a:p>
          <a:p>
            <a:pPr marL="0" indent="0" algn="ctr">
              <a:buNone/>
            </a:pPr>
            <a:r>
              <a:rPr lang="ru-RU" dirty="0" smtClean="0"/>
              <a:t>6 рукопожатий.</a:t>
            </a:r>
          </a:p>
          <a:p>
            <a:pPr marL="0" indent="0" algn="ctr">
              <a:buNone/>
            </a:pPr>
            <a:r>
              <a:rPr lang="ru-RU" b="1" dirty="0" smtClean="0"/>
              <a:t>№19</a:t>
            </a:r>
          </a:p>
          <a:p>
            <a:pPr marL="0" indent="0" algn="ctr">
              <a:buNone/>
            </a:pPr>
            <a:r>
              <a:rPr lang="ru-RU" dirty="0" smtClean="0"/>
              <a:t>9 • 9 = 81.</a:t>
            </a:r>
          </a:p>
          <a:p>
            <a:pPr marL="0" indent="0" algn="ctr">
              <a:buNone/>
            </a:pPr>
            <a:r>
              <a:rPr lang="ru-RU" b="1" dirty="0" smtClean="0"/>
              <a:t>№20</a:t>
            </a:r>
          </a:p>
          <a:p>
            <a:pPr marL="0" lvl="0" indent="0" algn="ctr">
              <a:buNone/>
            </a:pPr>
            <a:r>
              <a:rPr lang="ru-RU" dirty="0" smtClean="0"/>
              <a:t>Всего 2 • 2 • 2 = 8 чисел: </a:t>
            </a:r>
          </a:p>
          <a:p>
            <a:pPr marL="0" lvl="0" indent="0" algn="ctr">
              <a:buNone/>
            </a:pPr>
            <a:r>
              <a:rPr lang="ru-RU" dirty="0" smtClean="0"/>
              <a:t>111, 112, 121, 122, 211, 212, 221</a:t>
            </a:r>
            <a:r>
              <a:rPr lang="ru-RU" b="1" dirty="0" smtClean="0"/>
              <a:t>, </a:t>
            </a:r>
            <a:r>
              <a:rPr lang="ru-RU" dirty="0" smtClean="0"/>
              <a:t>222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 21-23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 smtClean="0"/>
              <a:t>№21</a:t>
            </a:r>
          </a:p>
          <a:p>
            <a:pPr marL="0" lvl="0" indent="0" algn="ctr">
              <a:buNone/>
            </a:pPr>
            <a:r>
              <a:rPr lang="ru-RU" dirty="0" smtClean="0"/>
              <a:t>Всего 2 • 2 • 1 = 4 числа: 112, 122, 212, 222.</a:t>
            </a:r>
          </a:p>
          <a:p>
            <a:pPr marL="0" lvl="0" indent="0" algn="ctr">
              <a:buNone/>
            </a:pPr>
            <a:r>
              <a:rPr lang="ru-RU" b="1" dirty="0" smtClean="0"/>
              <a:t>№22</a:t>
            </a:r>
          </a:p>
          <a:p>
            <a:pPr marL="0" lvl="0" indent="0" algn="ctr">
              <a:buNone/>
            </a:pPr>
            <a:r>
              <a:rPr lang="ru-RU" dirty="0" smtClean="0"/>
              <a:t>22, 28, 25, 82, 88, 85, 52, 58, 55.</a:t>
            </a:r>
          </a:p>
          <a:p>
            <a:pPr marL="0" lvl="0" indent="0" algn="ctr">
              <a:buNone/>
            </a:pPr>
            <a:r>
              <a:rPr lang="ru-RU" b="1" dirty="0" smtClean="0"/>
              <a:t>№23</a:t>
            </a:r>
          </a:p>
          <a:p>
            <a:pPr marL="0" lvl="0" indent="0" algn="ctr">
              <a:buNone/>
            </a:pPr>
            <a:r>
              <a:rPr lang="ru-RU" dirty="0" smtClean="0"/>
              <a:t>Такие числа состоят из цифр 1, 3, 5, 7 и 9. Всего их 5• 5 = 25.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4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Даны три одинаковых по форме фасада домика: </a:t>
            </a:r>
          </a:p>
          <a:p>
            <a:pPr lvl="0" algn="ctr">
              <a:buNone/>
            </a:pPr>
            <a:r>
              <a:rPr lang="ru-RU" dirty="0" smtClean="0"/>
              <a:t>синий, желтый и красный — </a:t>
            </a:r>
          </a:p>
          <a:p>
            <a:pPr lvl="0" algn="ctr">
              <a:buNone/>
            </a:pPr>
            <a:r>
              <a:rPr lang="ru-RU" dirty="0" smtClean="0"/>
              <a:t>и три крыши: </a:t>
            </a:r>
          </a:p>
          <a:p>
            <a:pPr lvl="0" algn="ctr">
              <a:buNone/>
            </a:pPr>
            <a:r>
              <a:rPr lang="ru-RU" dirty="0" smtClean="0"/>
              <a:t>синяя, желтая и красная. </a:t>
            </a:r>
          </a:p>
          <a:p>
            <a:pPr lvl="0" algn="ctr">
              <a:buNone/>
            </a:pPr>
            <a:r>
              <a:rPr lang="ru-RU" dirty="0" smtClean="0"/>
              <a:t>Какие домики можно построить? </a:t>
            </a:r>
          </a:p>
          <a:p>
            <a:pPr lvl="0" algn="ctr">
              <a:buNone/>
            </a:pPr>
            <a:r>
              <a:rPr lang="ru-RU" dirty="0" smtClean="0"/>
              <a:t>Сколько всего комбинаций?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 24-26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ru-RU" b="1" dirty="0" smtClean="0"/>
              <a:t>№24</a:t>
            </a:r>
          </a:p>
          <a:p>
            <a:pPr marL="0" lvl="0" indent="0" algn="ctr">
              <a:buNone/>
            </a:pPr>
            <a:r>
              <a:rPr lang="ru-RU" dirty="0" smtClean="0"/>
              <a:t>Всего 3 • 2 • 1 = 6 чисел: </a:t>
            </a:r>
          </a:p>
          <a:p>
            <a:pPr marL="0" lvl="0" indent="0" algn="ctr">
              <a:buNone/>
            </a:pPr>
            <a:r>
              <a:rPr lang="ru-RU" dirty="0" smtClean="0"/>
              <a:t>137, 173, 317, 371, 713, 731.</a:t>
            </a:r>
          </a:p>
          <a:p>
            <a:pPr marL="0" lvl="0" indent="0" algn="ctr">
              <a:buNone/>
            </a:pPr>
            <a:r>
              <a:rPr lang="ru-RU" b="1" dirty="0" smtClean="0"/>
              <a:t>№25</a:t>
            </a:r>
          </a:p>
          <a:p>
            <a:pPr marL="0" lvl="0" indent="0" algn="ctr">
              <a:buNone/>
            </a:pPr>
            <a:r>
              <a:rPr lang="ru-RU" dirty="0" smtClean="0"/>
              <a:t>Всего четыре разных числа: </a:t>
            </a:r>
          </a:p>
          <a:p>
            <a:pPr marL="0" lvl="0" indent="0" algn="ctr">
              <a:buNone/>
            </a:pPr>
            <a:r>
              <a:rPr lang="ru-RU" dirty="0" smtClean="0"/>
              <a:t>307, 370, 703, 730.</a:t>
            </a:r>
          </a:p>
          <a:p>
            <a:pPr marL="0" lvl="0" indent="0" algn="ctr">
              <a:buNone/>
            </a:pPr>
            <a:r>
              <a:rPr lang="ru-RU" b="1" dirty="0" smtClean="0"/>
              <a:t>№26</a:t>
            </a:r>
          </a:p>
          <a:p>
            <a:pPr marL="0" lvl="0" indent="0" algn="ctr">
              <a:buNone/>
            </a:pPr>
            <a:r>
              <a:rPr lang="ru-RU" dirty="0" smtClean="0"/>
              <a:t>Всего 4 • 3 • 2 = 24 числа, </a:t>
            </a:r>
          </a:p>
          <a:p>
            <a:pPr marL="0" lvl="0" indent="0" algn="ctr">
              <a:buNone/>
            </a:pPr>
            <a:r>
              <a:rPr lang="ru-RU" dirty="0" smtClean="0"/>
              <a:t>среди них 6 (четвертая часть) нечетных </a:t>
            </a:r>
          </a:p>
          <a:p>
            <a:pPr marL="0" lvl="0" indent="0" algn="ctr">
              <a:buNone/>
            </a:pPr>
            <a:r>
              <a:rPr lang="ru-RU" dirty="0" smtClean="0"/>
              <a:t>и 18 четных.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№27-28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 smtClean="0"/>
              <a:t>№ 27</a:t>
            </a:r>
          </a:p>
          <a:p>
            <a:pPr marL="0" lvl="0" indent="0" algn="ctr">
              <a:buNone/>
            </a:pPr>
            <a:r>
              <a:rPr lang="ru-RU" dirty="0" smtClean="0"/>
              <a:t>Существует 19 четырехзначных чисел, удовлетворяющих этим условиям: </a:t>
            </a:r>
          </a:p>
          <a:p>
            <a:pPr marL="0" lvl="0" indent="0" algn="ctr">
              <a:buNone/>
            </a:pPr>
            <a:r>
              <a:rPr lang="ru-RU" dirty="0" smtClean="0"/>
              <a:t>4000, 3001, 3010, 3100, 2011, 2101, 2110, 2002, 2020, 2200, 1003, 1030, 1300, 1012, 1102,1120,1021, 1201,1210.</a:t>
            </a:r>
          </a:p>
          <a:p>
            <a:pPr marL="0" lvl="0" indent="0" algn="ctr">
              <a:buNone/>
            </a:pPr>
            <a:r>
              <a:rPr lang="ru-RU" b="1" dirty="0" smtClean="0"/>
              <a:t>№28</a:t>
            </a:r>
          </a:p>
          <a:p>
            <a:pPr marL="0" lvl="0" indent="0" algn="ctr">
              <a:buNone/>
            </a:pPr>
            <a:r>
              <a:rPr lang="ru-RU" dirty="0" smtClean="0"/>
              <a:t>2 • 4 • 3 • 2 • 1 = 48.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№29-31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 smtClean="0"/>
              <a:t>№29</a:t>
            </a:r>
          </a:p>
          <a:p>
            <a:pPr marL="0" lvl="0" indent="0" algn="ctr">
              <a:buNone/>
            </a:pPr>
            <a:r>
              <a:rPr lang="ru-RU" dirty="0" smtClean="0"/>
              <a:t>5 • 4 = 20 (5 • 4 • 3 = 60).</a:t>
            </a:r>
          </a:p>
          <a:p>
            <a:pPr marL="0" lvl="0" indent="0" algn="ctr">
              <a:buNone/>
            </a:pPr>
            <a:r>
              <a:rPr lang="ru-RU" b="1" dirty="0" smtClean="0"/>
              <a:t>№30</a:t>
            </a:r>
          </a:p>
          <a:p>
            <a:pPr marL="0" lvl="0" indent="0" algn="ctr">
              <a:buNone/>
            </a:pPr>
            <a:r>
              <a:rPr lang="ru-RU" dirty="0" smtClean="0"/>
              <a:t>4 • 3 • 2 • 1 = 24.</a:t>
            </a:r>
          </a:p>
          <a:p>
            <a:pPr marL="0" lvl="0" indent="0" algn="ctr">
              <a:buNone/>
            </a:pPr>
            <a:r>
              <a:rPr lang="ru-RU" b="1" dirty="0" smtClean="0"/>
              <a:t>№31</a:t>
            </a:r>
          </a:p>
          <a:p>
            <a:pPr marL="0" lvl="0" indent="0" algn="ctr">
              <a:buNone/>
            </a:pPr>
            <a:r>
              <a:rPr lang="ru-RU" dirty="0" smtClean="0"/>
              <a:t>а) </a:t>
            </a:r>
            <a:r>
              <a:rPr lang="ru-RU" sz="2800" dirty="0" smtClean="0"/>
              <a:t>3 • 2 • 1 </a:t>
            </a:r>
            <a:r>
              <a:rPr lang="ru-RU" dirty="0" smtClean="0"/>
              <a:t>(</a:t>
            </a:r>
            <a:r>
              <a:rPr lang="ru-RU" sz="1200" dirty="0" smtClean="0"/>
              <a:t>варианты для мальчиков</a:t>
            </a:r>
            <a:r>
              <a:rPr lang="ru-RU" dirty="0" smtClean="0"/>
              <a:t>) </a:t>
            </a:r>
            <a:r>
              <a:rPr lang="ru-RU" sz="2800" dirty="0" smtClean="0"/>
              <a:t>• 3 • 2 • 1 </a:t>
            </a:r>
            <a:r>
              <a:rPr lang="ru-RU" dirty="0" smtClean="0"/>
              <a:t>(</a:t>
            </a:r>
            <a:r>
              <a:rPr lang="ru-RU" sz="1200" dirty="0" smtClean="0"/>
              <a:t>варианты для девочек</a:t>
            </a:r>
            <a:r>
              <a:rPr lang="ru-RU" dirty="0" smtClean="0"/>
              <a:t>) </a:t>
            </a:r>
            <a:r>
              <a:rPr lang="ru-RU" sz="2800" dirty="0" smtClean="0"/>
              <a:t>= 36</a:t>
            </a:r>
            <a:r>
              <a:rPr lang="ru-RU" dirty="0" smtClean="0"/>
              <a:t>;</a:t>
            </a:r>
          </a:p>
          <a:p>
            <a:pPr marL="0" indent="0" algn="ctr">
              <a:buNone/>
            </a:pPr>
            <a:r>
              <a:rPr lang="ru-RU" dirty="0" smtClean="0"/>
              <a:t>б)5•4•3•5•4•3 = 3600.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№32-33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buNone/>
            </a:pPr>
            <a:r>
              <a:rPr lang="ru-RU" b="1" dirty="0" smtClean="0"/>
              <a:t>№32</a:t>
            </a:r>
          </a:p>
          <a:p>
            <a:pPr marL="0" lvl="0" indent="0" algn="ctr">
              <a:buNone/>
            </a:pPr>
            <a:r>
              <a:rPr lang="ru-RU" dirty="0" smtClean="0"/>
              <a:t>Первую шашку можно поставить </a:t>
            </a:r>
          </a:p>
          <a:p>
            <a:pPr marL="0" lvl="0" indent="0" algn="ctr">
              <a:buNone/>
            </a:pPr>
            <a:r>
              <a:rPr lang="ru-RU" dirty="0" smtClean="0"/>
              <a:t>на любую из 64 клеток, </a:t>
            </a:r>
          </a:p>
          <a:p>
            <a:pPr marL="0" lvl="0" indent="0" algn="ctr">
              <a:buNone/>
            </a:pPr>
            <a:r>
              <a:rPr lang="ru-RU" dirty="0" smtClean="0"/>
              <a:t>а для второй всегда остаются </a:t>
            </a:r>
          </a:p>
          <a:p>
            <a:pPr marL="0" lvl="0" indent="0" algn="ctr">
              <a:buNone/>
            </a:pPr>
            <a:r>
              <a:rPr lang="ru-RU" dirty="0" smtClean="0"/>
              <a:t>63 свободные клетки. </a:t>
            </a:r>
          </a:p>
          <a:p>
            <a:pPr marL="0" lvl="0" indent="0" algn="ctr">
              <a:buNone/>
            </a:pPr>
            <a:r>
              <a:rPr lang="ru-RU" dirty="0" smtClean="0"/>
              <a:t>Всего 64 • 63 = 4032 варианта.</a:t>
            </a:r>
          </a:p>
          <a:p>
            <a:pPr marL="0" lvl="0" indent="0" algn="ctr">
              <a:buNone/>
            </a:pPr>
            <a:r>
              <a:rPr lang="ru-RU" b="1" dirty="0" smtClean="0"/>
              <a:t>№33</a:t>
            </a:r>
          </a:p>
          <a:p>
            <a:pPr marL="0" lvl="0" indent="0" algn="ctr">
              <a:buNone/>
            </a:pPr>
            <a:r>
              <a:rPr lang="ru-RU" dirty="0" smtClean="0"/>
              <a:t>5 • 5 = 25 — число различный буквенных сочетаний;</a:t>
            </a:r>
          </a:p>
          <a:p>
            <a:pPr marL="0" lvl="0" indent="0" algn="ctr">
              <a:buNone/>
            </a:pPr>
            <a:r>
              <a:rPr lang="ru-RU" dirty="0" smtClean="0"/>
              <a:t>6• 6 = 36 — число цифровых сочетаний. </a:t>
            </a:r>
          </a:p>
          <a:p>
            <a:pPr marL="0" lvl="0" indent="0" algn="ctr">
              <a:buNone/>
            </a:pPr>
            <a:r>
              <a:rPr lang="ru-RU" dirty="0" smtClean="0"/>
              <a:t>Всего 25 • 36 = 900 разных номеров.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№34-36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 smtClean="0"/>
              <a:t>№34</a:t>
            </a:r>
          </a:p>
          <a:p>
            <a:pPr marL="0" lvl="0" indent="0" algn="ctr">
              <a:buNone/>
            </a:pPr>
            <a:r>
              <a:rPr lang="ru-RU" dirty="0" smtClean="0"/>
              <a:t>Существует </a:t>
            </a:r>
          </a:p>
          <a:p>
            <a:pPr marL="0" lvl="0" indent="0" algn="ctr">
              <a:buNone/>
            </a:pPr>
            <a:r>
              <a:rPr lang="ru-RU" dirty="0" smtClean="0"/>
              <a:t>29 • 29 • 29 • 10 • 10 • 10 • 10 = 243 890 ООО номеров.</a:t>
            </a:r>
          </a:p>
          <a:p>
            <a:pPr marL="0" lvl="0" indent="0" algn="ctr">
              <a:buNone/>
            </a:pPr>
            <a:r>
              <a:rPr lang="ru-RU" b="1" dirty="0" smtClean="0"/>
              <a:t>№35</a:t>
            </a:r>
          </a:p>
          <a:p>
            <a:pPr marL="0" lvl="0" indent="0" algn="ctr">
              <a:buNone/>
            </a:pPr>
            <a:r>
              <a:rPr lang="ru-RU" dirty="0" smtClean="0"/>
              <a:t>Всего 4 • 3 • 2 • 1 = 24 маршрута.</a:t>
            </a:r>
          </a:p>
          <a:p>
            <a:pPr marL="0" lvl="0" indent="0" algn="ctr">
              <a:buNone/>
            </a:pPr>
            <a:r>
              <a:rPr lang="ru-RU" b="1" dirty="0" smtClean="0"/>
              <a:t>№36</a:t>
            </a:r>
          </a:p>
          <a:p>
            <a:pPr marL="0" lvl="0" indent="0" algn="ctr">
              <a:buNone/>
            </a:pPr>
            <a:r>
              <a:rPr lang="ru-RU" dirty="0" smtClean="0"/>
              <a:t>12 маршрутов.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№37-38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dirty="0" smtClean="0"/>
              <a:t>№37</a:t>
            </a:r>
          </a:p>
          <a:p>
            <a:pPr lvl="0" algn="ctr">
              <a:buNone/>
            </a:pPr>
            <a:r>
              <a:rPr lang="ru-RU" dirty="0" smtClean="0"/>
              <a:t>6 пассажиров.</a:t>
            </a:r>
          </a:p>
          <a:p>
            <a:pPr lvl="0" algn="ctr">
              <a:buNone/>
            </a:pPr>
            <a:r>
              <a:rPr lang="ru-RU" b="1" dirty="0" smtClean="0"/>
              <a:t>№38</a:t>
            </a:r>
          </a:p>
          <a:p>
            <a:pPr lvl="0" algn="ctr">
              <a:buNone/>
            </a:pPr>
            <a:r>
              <a:rPr lang="ru-RU" dirty="0" smtClean="0"/>
              <a:t>Обозначим красные кубики буквой К, </a:t>
            </a:r>
          </a:p>
          <a:p>
            <a:pPr lvl="0" algn="ctr">
              <a:buNone/>
            </a:pPr>
            <a:r>
              <a:rPr lang="ru-RU" dirty="0" smtClean="0"/>
              <a:t>белые — Б, черные — Ч. </a:t>
            </a:r>
          </a:p>
          <a:p>
            <a:pPr lvl="0" algn="ctr">
              <a:buNone/>
            </a:pPr>
            <a:r>
              <a:rPr lang="ru-RU" dirty="0" smtClean="0"/>
              <a:t>В ящике А могут быть только следующие</a:t>
            </a:r>
          </a:p>
          <a:p>
            <a:pPr lvl="0" algn="ctr">
              <a:buNone/>
            </a:pPr>
            <a:r>
              <a:rPr lang="ru-RU" dirty="0" smtClean="0"/>
              <a:t>5 комбинаций: КК, КБ, КЧ, ЧБ и ЧЧ.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№39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dirty="0" smtClean="0"/>
              <a:t>Обозначим правую, среднюю и левую тропинки соответственно П, С, Л. </a:t>
            </a:r>
          </a:p>
          <a:p>
            <a:pPr marL="0" lvl="0" indent="0" algn="ctr">
              <a:buNone/>
            </a:pPr>
            <a:r>
              <a:rPr lang="ru-RU" dirty="0" smtClean="0"/>
              <a:t>Возможные маршруты представим в виде графа. </a:t>
            </a:r>
          </a:p>
          <a:p>
            <a:pPr marL="0" lvl="0" indent="0" algn="ctr">
              <a:buNone/>
            </a:pPr>
            <a:r>
              <a:rPr lang="ru-RU" dirty="0" smtClean="0"/>
              <a:t>При этом подсказки ворона отметим более жирными ребрами. </a:t>
            </a:r>
          </a:p>
          <a:p>
            <a:pPr marL="0" lvl="0" indent="0" algn="ctr">
              <a:buNone/>
            </a:pPr>
            <a:r>
              <a:rPr lang="ru-RU" dirty="0" smtClean="0"/>
              <a:t>Так как только один совет ворона верен, </a:t>
            </a:r>
          </a:p>
          <a:p>
            <a:pPr marL="0" lvl="0" indent="0" algn="ctr">
              <a:buNone/>
            </a:pPr>
            <a:r>
              <a:rPr lang="ru-RU" dirty="0" smtClean="0"/>
              <a:t>то на графе ему будет соответствовать маршрут, имеющий одно «жирное» ребро </a:t>
            </a:r>
          </a:p>
          <a:p>
            <a:pPr marL="0" lvl="0" indent="0" algn="ctr">
              <a:buNone/>
            </a:pPr>
            <a:r>
              <a:rPr lang="ru-RU" dirty="0" smtClean="0"/>
              <a:t>(показан красным цветом).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7358082" y="5929330"/>
            <a:ext cx="107157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№39 (схема)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П		С	Л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		Л	П	Л	П	С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Л		С	Л	П	С	П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6357958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621508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" action="ppaction://hlinksldjump"/>
              </a:rPr>
              <a:t>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5" action="ppaction://hlinksldjump"/>
              </a:rPr>
              <a:t>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6" action="ppaction://hlinksldjump"/>
              </a:rPr>
              <a:t>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7" action="ppaction://hlinksldjump"/>
              </a:rPr>
              <a:t>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8" action="ppaction://hlinksldjump"/>
              </a:rPr>
              <a:t>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9" action="ppaction://hlinksldjump"/>
              </a:rPr>
              <a:t>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0" action="ppaction://hlinksldjump"/>
              </a:rPr>
              <a:t>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1" action="ppaction://hlinksldjump"/>
              </a:rPr>
              <a:t>9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2" action="ppaction://hlinksldjump"/>
              </a:rPr>
              <a:t>10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3" action="ppaction://hlinksldjump"/>
              </a:rPr>
              <a:t>11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4" action="ppaction://hlinksldjump"/>
              </a:rPr>
              <a:t>12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5" action="ppaction://hlinksldjump"/>
              </a:rPr>
              <a:t>13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6" action="ppaction://hlinksldjump"/>
              </a:rPr>
              <a:t>14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7" action="ppaction://hlinksldjump"/>
              </a:rPr>
              <a:t>15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8" action="ppaction://hlinksldjump"/>
              </a:rPr>
              <a:t>16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19" action="ppaction://hlinksldjump"/>
              </a:rPr>
              <a:t>17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0" action="ppaction://hlinksldjump"/>
              </a:rPr>
              <a:t>18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1" action="ppaction://hlinksldjump"/>
              </a:rPr>
              <a:t>19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2" action="ppaction://hlinksldjump"/>
              </a:rPr>
              <a:t>20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3" action="ppaction://hlinksldjump"/>
              </a:rPr>
              <a:t>21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</a:p>
          <a:p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4" action="ppaction://hlinksldjump"/>
              </a:rPr>
              <a:t>22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5" action="ppaction://hlinksldjump"/>
              </a:rPr>
              <a:t>23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6" action="ppaction://hlinksldjump"/>
              </a:rPr>
              <a:t>24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7" action="ppaction://hlinksldjump"/>
              </a:rPr>
              <a:t>25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8" action="ppaction://hlinksldjump"/>
              </a:rPr>
              <a:t>26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29" action="ppaction://hlinksldjump"/>
              </a:rPr>
              <a:t>27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0" action="ppaction://hlinksldjump"/>
              </a:rPr>
              <a:t>28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1" action="ppaction://hlinksldjump"/>
              </a:rPr>
              <a:t>29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2" action="ppaction://hlinksldjump"/>
              </a:rPr>
              <a:t>30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3" action="ppaction://hlinksldjump"/>
              </a:rPr>
              <a:t>31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4" action="ppaction://hlinksldjump"/>
              </a:rPr>
              <a:t>32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5" action="ppaction://hlinksldjump"/>
              </a:rPr>
              <a:t>33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6" action="ppaction://hlinksldjump"/>
              </a:rPr>
              <a:t>34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7" action="ppaction://hlinksldjump"/>
              </a:rPr>
              <a:t>35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8" action="ppaction://hlinksldjump"/>
              </a:rPr>
              <a:t>36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39" action="ppaction://hlinksldjump"/>
              </a:rPr>
              <a:t>37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0" action="ppaction://hlinksldjump"/>
              </a:rPr>
              <a:t>38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1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1" action="ppaction://hlinksldjump"/>
              </a:rPr>
              <a:t>39 </a:t>
            </a: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679025" y="1607331"/>
            <a:ext cx="928694" cy="85725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107653" y="2035959"/>
            <a:ext cx="92869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4572000" y="1571612"/>
            <a:ext cx="928694" cy="9286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2357422" y="2928934"/>
            <a:ext cx="1143008" cy="71438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036083" y="3178967"/>
            <a:ext cx="714380" cy="2143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4036215" y="3178967"/>
            <a:ext cx="714380" cy="357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4429124" y="3143248"/>
            <a:ext cx="714380" cy="4286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5393537" y="3178967"/>
            <a:ext cx="785818" cy="285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643570" y="2928934"/>
            <a:ext cx="1143008" cy="7858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1893075" y="4536289"/>
            <a:ext cx="78581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822563" y="4535495"/>
            <a:ext cx="78581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751257" y="4535495"/>
            <a:ext cx="78581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608513" y="4535495"/>
            <a:ext cx="78581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5537207" y="4535495"/>
            <a:ext cx="78581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465901" y="4535495"/>
            <a:ext cx="78581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право 32">
            <a:hlinkClick r:id="rId42" action="ppaction://hlinksldjump"/>
          </p:cNvPr>
          <p:cNvSpPr/>
          <p:nvPr/>
        </p:nvSpPr>
        <p:spPr>
          <a:xfrm flipH="1">
            <a:off x="7358082" y="5857892"/>
            <a:ext cx="100013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5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Рисунки на флажках могут иметь вид круга, квадрата, треугольника или звезды, </a:t>
            </a:r>
          </a:p>
          <a:p>
            <a:pPr marL="0" lvl="0" indent="0" algn="ctr">
              <a:buNone/>
            </a:pPr>
            <a:r>
              <a:rPr lang="ru-RU" dirty="0" smtClean="0"/>
              <a:t>причем их можно раскрасить </a:t>
            </a:r>
          </a:p>
          <a:p>
            <a:pPr marL="0" lvl="0" indent="0" algn="ctr">
              <a:buNone/>
            </a:pPr>
            <a:r>
              <a:rPr lang="ru-RU" dirty="0" smtClean="0"/>
              <a:t>в зеленый или красный цвет. </a:t>
            </a:r>
          </a:p>
          <a:p>
            <a:pPr marL="0" lvl="0" indent="0" algn="ctr">
              <a:buNone/>
            </a:pPr>
            <a:r>
              <a:rPr lang="ru-RU" dirty="0" smtClean="0"/>
              <a:t>Сколько всего может быть разных флажков?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Номера задач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Проверь себя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  <a:tabLst>
                <a:tab pos="180975" algn="l"/>
              </a:tabLst>
            </a:pPr>
            <a:r>
              <a:rPr lang="ru-RU" dirty="0" smtClean="0"/>
              <a:t>В школьной столовой на обед приготовили в качестве вторых блюд мясо, котлеты и рыбу. На сладкое — мороженое, фрукты и пирог. Можно выбрать одно второе блюдо </a:t>
            </a:r>
          </a:p>
          <a:p>
            <a:pPr marL="0" lvl="0" indent="0" algn="ctr">
              <a:buNone/>
              <a:tabLst>
                <a:tab pos="180975" algn="l"/>
              </a:tabLst>
            </a:pPr>
            <a:r>
              <a:rPr lang="ru-RU" dirty="0" smtClean="0"/>
              <a:t>и одно блюдо на десерт. </a:t>
            </a:r>
          </a:p>
          <a:p>
            <a:pPr marL="0" lvl="0" indent="0" algn="ctr">
              <a:buNone/>
              <a:tabLst>
                <a:tab pos="180975" algn="l"/>
              </a:tabLst>
            </a:pPr>
            <a:r>
              <a:rPr lang="ru-RU" dirty="0" smtClean="0"/>
              <a:t>Сколько существует различных </a:t>
            </a:r>
          </a:p>
          <a:p>
            <a:pPr marL="0" lvl="0" indent="0" algn="ctr">
              <a:buNone/>
              <a:tabLst>
                <a:tab pos="180975" algn="l"/>
              </a:tabLst>
            </a:pPr>
            <a:r>
              <a:rPr lang="ru-RU" dirty="0" smtClean="0"/>
              <a:t>вариантов обеда?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Задача 7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В школьной столовой на обед приготовили в качестве первых блюд суп с мясом и вегетарианский суп, </a:t>
            </a:r>
          </a:p>
          <a:p>
            <a:pPr marL="0" lvl="0" indent="0" algn="ctr">
              <a:buNone/>
            </a:pPr>
            <a:r>
              <a:rPr lang="ru-RU" dirty="0" smtClean="0"/>
              <a:t>на второе — мясо, котлеты и рыбу, </a:t>
            </a:r>
          </a:p>
          <a:p>
            <a:pPr marL="0" lvl="0" indent="0" algn="ctr">
              <a:buNone/>
            </a:pPr>
            <a:r>
              <a:rPr lang="ru-RU" dirty="0" smtClean="0"/>
              <a:t>на сладкое — мороженое, фрукты и пирог. Сколько существует различных вариантов обеда из трех блюд?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Проверь себя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61036" y="6237312"/>
            <a:ext cx="15716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3" action="ppaction://hlinksldjump"/>
              </a:rPr>
              <a:t>Номера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3850</Words>
  <Application>Microsoft Office PowerPoint</Application>
  <PresentationFormat>Экран (4:3)</PresentationFormat>
  <Paragraphs>678</Paragraphs>
  <Slides>67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68" baseType="lpstr">
      <vt:lpstr>Тема Office</vt:lpstr>
      <vt:lpstr>Комбинаторные задачи</vt:lpstr>
      <vt:lpstr>Задачи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Задача 9</vt:lpstr>
      <vt:lpstr>Задача 10</vt:lpstr>
      <vt:lpstr>Задача 11</vt:lpstr>
      <vt:lpstr>Задача 12</vt:lpstr>
      <vt:lpstr>Задача 13</vt:lpstr>
      <vt:lpstr>Задача 14</vt:lpstr>
      <vt:lpstr>Задача 15</vt:lpstr>
      <vt:lpstr>Задача 16</vt:lpstr>
      <vt:lpstr>Задача 17</vt:lpstr>
      <vt:lpstr>Задача 18</vt:lpstr>
      <vt:lpstr>Задача 19</vt:lpstr>
      <vt:lpstr>Задача 20</vt:lpstr>
      <vt:lpstr>Задача 21</vt:lpstr>
      <vt:lpstr>Задача 22</vt:lpstr>
      <vt:lpstr>Задача 23</vt:lpstr>
      <vt:lpstr>Задача 24</vt:lpstr>
      <vt:lpstr>Задача 25</vt:lpstr>
      <vt:lpstr>Задача 26</vt:lpstr>
      <vt:lpstr>Задача 27</vt:lpstr>
      <vt:lpstr>Задача 28</vt:lpstr>
      <vt:lpstr>Задача 29</vt:lpstr>
      <vt:lpstr>Задача 30</vt:lpstr>
      <vt:lpstr>Задача 31</vt:lpstr>
      <vt:lpstr>Задача 32</vt:lpstr>
      <vt:lpstr>Задача 33</vt:lpstr>
      <vt:lpstr>Задача 34</vt:lpstr>
      <vt:lpstr>Задача 35</vt:lpstr>
      <vt:lpstr>Задача 36</vt:lpstr>
      <vt:lpstr>Задача 37</vt:lpstr>
      <vt:lpstr>Задача 38</vt:lpstr>
      <vt:lpstr>Задача 39</vt:lpstr>
      <vt:lpstr>Ответы</vt:lpstr>
      <vt:lpstr>№1</vt:lpstr>
      <vt:lpstr>№2</vt:lpstr>
      <vt:lpstr>№3-5</vt:lpstr>
      <vt:lpstr>№6</vt:lpstr>
      <vt:lpstr>№6 (схема)</vt:lpstr>
      <vt:lpstr>№7</vt:lpstr>
      <vt:lpstr>№8</vt:lpstr>
      <vt:lpstr>№8</vt:lpstr>
      <vt:lpstr>№8 (схема)</vt:lpstr>
      <vt:lpstr>№9</vt:lpstr>
      <vt:lpstr>№10</vt:lpstr>
      <vt:lpstr>№11-12</vt:lpstr>
      <vt:lpstr>№13</vt:lpstr>
      <vt:lpstr>№14-16</vt:lpstr>
      <vt:lpstr>№17</vt:lpstr>
      <vt:lpstr>№18-20</vt:lpstr>
      <vt:lpstr>№ 21-23</vt:lpstr>
      <vt:lpstr>№ 24-26</vt:lpstr>
      <vt:lpstr>№27-28</vt:lpstr>
      <vt:lpstr>№29-31</vt:lpstr>
      <vt:lpstr>№32-33</vt:lpstr>
      <vt:lpstr>№34-36</vt:lpstr>
      <vt:lpstr>№37-38</vt:lpstr>
      <vt:lpstr>№39</vt:lpstr>
      <vt:lpstr>№39 (схема)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Комбинаторные задачи</dc:title>
  <cp:lastModifiedBy>Елена</cp:lastModifiedBy>
  <cp:revision>84</cp:revision>
  <dcterms:modified xsi:type="dcterms:W3CDTF">2015-01-08T20:28:00Z</dcterms:modified>
</cp:coreProperties>
</file>