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0356" y="4077072"/>
            <a:ext cx="715400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Dear Annie,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57915" y="5733256"/>
            <a:ext cx="7126449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It was great to hear from you again. I have got so much to tell you. But I haven’t written for so long, because I have had a lot of exams lately.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44442" y="2780928"/>
            <a:ext cx="723992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And now I’m studying for Maths now. Mr. Jones, our Maths teacher always gives s lots of homework. It is very annoying. But I know he only wants to help us.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57825" y="1727828"/>
            <a:ext cx="7226541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Anyway, how about you? When are you sitting your final exams? Are you studying hard these days, too?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30357" y="5157192"/>
            <a:ext cx="71540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Hope to hear from you soon.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51543" y="4653136"/>
            <a:ext cx="713282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Love,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88892" y="1052736"/>
            <a:ext cx="7195475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Lora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5531" y="332656"/>
            <a:ext cx="675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Personal Letter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6658" y="868070"/>
            <a:ext cx="715400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Dear Annie,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86226" y="1484784"/>
            <a:ext cx="7126449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It was great to hear from you again. I have got so much to tell you. But I haven’t written for so long, because I have had a lot of exams lately.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85703" y="2319263"/>
            <a:ext cx="723992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And now I’m studying for Maths now. Mr. Jones, our Maths teacher always gives s lots of homework. It is very annoying. But I know he only wants to help us.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57824" y="3550261"/>
            <a:ext cx="7226541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Anyway, how about you? When are you sitting your final exams? Are you studying hard these days, too?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32355" y="4437112"/>
            <a:ext cx="71540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Hope to hear from you soon.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32355" y="5085184"/>
            <a:ext cx="713282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Love,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10266" y="5733256"/>
            <a:ext cx="7195475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Lora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5531" y="332656"/>
            <a:ext cx="675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Personal Letter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7" y="868070"/>
            <a:ext cx="48899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Приветствие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7" y="1484784"/>
            <a:ext cx="500981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Благодарим за письмо,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извиняемся, что не писали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5816" y="2255802"/>
            <a:ext cx="500981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Информативная часть письма</a:t>
            </a: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33493" y="3550261"/>
            <a:ext cx="500487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Вопросы другу по переписке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944676" y="4437112"/>
            <a:ext cx="49396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Обращение к последующим контактам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44676" y="5085184"/>
            <a:ext cx="49809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Прощание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57413" y="5733256"/>
            <a:ext cx="49809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Подпись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69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6658" y="868070"/>
            <a:ext cx="7154009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Dear Annie,</a:t>
            </a:r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86226" y="1484784"/>
            <a:ext cx="7126449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It </a:t>
            </a:r>
            <a:r>
              <a:rPr lang="en-US" b="1" i="1" dirty="0" smtClean="0">
                <a:solidFill>
                  <a:srgbClr val="FFFF00"/>
                </a:solidFill>
              </a:rPr>
              <a:t>was</a:t>
            </a:r>
            <a:r>
              <a:rPr lang="en-US" b="1" i="1" dirty="0" smtClean="0"/>
              <a:t> great to hear from you again. I </a:t>
            </a:r>
            <a:r>
              <a:rPr lang="en-US" b="1" i="1" dirty="0" smtClean="0">
                <a:solidFill>
                  <a:srgbClr val="FFFF00"/>
                </a:solidFill>
              </a:rPr>
              <a:t>have got </a:t>
            </a:r>
            <a:r>
              <a:rPr lang="en-US" b="1" i="1" dirty="0" smtClean="0"/>
              <a:t>so much to tell you. But I </a:t>
            </a:r>
            <a:r>
              <a:rPr lang="en-US" b="1" i="1" dirty="0" smtClean="0">
                <a:solidFill>
                  <a:srgbClr val="FFFF00"/>
                </a:solidFill>
              </a:rPr>
              <a:t>haven’t written</a:t>
            </a:r>
            <a:r>
              <a:rPr lang="en-US" b="1" i="1" dirty="0" smtClean="0"/>
              <a:t> for so long, because I </a:t>
            </a:r>
            <a:r>
              <a:rPr lang="en-US" b="1" i="1" dirty="0" smtClean="0">
                <a:solidFill>
                  <a:srgbClr val="FFFF00"/>
                </a:solidFill>
              </a:rPr>
              <a:t>have had </a:t>
            </a:r>
            <a:r>
              <a:rPr lang="en-US" b="1" i="1" dirty="0" smtClean="0"/>
              <a:t>a lot of exams lately.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85703" y="2319263"/>
            <a:ext cx="723992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And now I’</a:t>
            </a:r>
            <a:r>
              <a:rPr lang="en-US" b="1" i="1" dirty="0" smtClean="0">
                <a:solidFill>
                  <a:srgbClr val="FFFF00"/>
                </a:solidFill>
              </a:rPr>
              <a:t>m studying </a:t>
            </a:r>
            <a:r>
              <a:rPr lang="en-US" b="1" i="1" dirty="0" smtClean="0"/>
              <a:t>for Maths now. Mr. Jones, our Maths teacher always </a:t>
            </a:r>
            <a:r>
              <a:rPr lang="en-US" b="1" i="1" dirty="0" smtClean="0">
                <a:solidFill>
                  <a:srgbClr val="FFFF00"/>
                </a:solidFill>
              </a:rPr>
              <a:t>gives</a:t>
            </a:r>
            <a:r>
              <a:rPr lang="en-US" b="1" i="1" dirty="0" smtClean="0"/>
              <a:t> s lots of homework. It </a:t>
            </a:r>
            <a:r>
              <a:rPr lang="en-US" b="1" i="1" dirty="0" smtClean="0">
                <a:solidFill>
                  <a:srgbClr val="FFFF00"/>
                </a:solidFill>
              </a:rPr>
              <a:t>is</a:t>
            </a:r>
            <a:r>
              <a:rPr lang="en-US" b="1" i="1" dirty="0" smtClean="0"/>
              <a:t> very annoying. But I </a:t>
            </a:r>
            <a:r>
              <a:rPr lang="en-US" b="1" i="1" dirty="0" smtClean="0">
                <a:solidFill>
                  <a:srgbClr val="FFFF00"/>
                </a:solidFill>
              </a:rPr>
              <a:t>know</a:t>
            </a:r>
            <a:r>
              <a:rPr lang="en-US" b="1" i="1" dirty="0" smtClean="0"/>
              <a:t> he only </a:t>
            </a:r>
            <a:r>
              <a:rPr lang="en-US" b="1" i="1" dirty="0" smtClean="0">
                <a:solidFill>
                  <a:srgbClr val="FFFF00"/>
                </a:solidFill>
              </a:rPr>
              <a:t>wants</a:t>
            </a:r>
            <a:r>
              <a:rPr lang="en-US" b="1" i="1" dirty="0" smtClean="0"/>
              <a:t> to help us.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57824" y="3550261"/>
            <a:ext cx="7226541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/>
              <a:t>Anyway, how about you? When </a:t>
            </a:r>
            <a:r>
              <a:rPr lang="en-US" b="1" i="1" dirty="0" smtClean="0">
                <a:solidFill>
                  <a:srgbClr val="FFFF00"/>
                </a:solidFill>
              </a:rPr>
              <a:t>are</a:t>
            </a:r>
            <a:r>
              <a:rPr lang="en-US" b="1" i="1" dirty="0" smtClean="0"/>
              <a:t> you </a:t>
            </a:r>
            <a:r>
              <a:rPr lang="en-US" b="1" i="1" dirty="0" smtClean="0">
                <a:solidFill>
                  <a:srgbClr val="FFFF00"/>
                </a:solidFill>
              </a:rPr>
              <a:t>sitting</a:t>
            </a:r>
            <a:r>
              <a:rPr lang="en-US" b="1" i="1" dirty="0" smtClean="0"/>
              <a:t> your final exams? </a:t>
            </a:r>
            <a:r>
              <a:rPr lang="en-US" b="1" i="1" dirty="0" smtClean="0">
                <a:solidFill>
                  <a:srgbClr val="FFFF00"/>
                </a:solidFill>
              </a:rPr>
              <a:t>Are</a:t>
            </a:r>
            <a:r>
              <a:rPr lang="en-US" b="1" i="1" dirty="0" smtClean="0"/>
              <a:t> you </a:t>
            </a:r>
            <a:r>
              <a:rPr lang="en-US" b="1" i="1" dirty="0" smtClean="0">
                <a:solidFill>
                  <a:srgbClr val="FFFF00"/>
                </a:solidFill>
              </a:rPr>
              <a:t>studying</a:t>
            </a:r>
            <a:r>
              <a:rPr lang="en-US" b="1" i="1" dirty="0" smtClean="0"/>
              <a:t> hard these days, too?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32355" y="4437112"/>
            <a:ext cx="7154008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Hope to hear from you soon.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32355" y="5085184"/>
            <a:ext cx="713282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Love,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10266" y="5733256"/>
            <a:ext cx="7195475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Lora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5531" y="332656"/>
            <a:ext cx="675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Personal Letter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356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Главатских</dc:creator>
  <cp:lastModifiedBy>Главатских</cp:lastModifiedBy>
  <cp:revision>5</cp:revision>
  <dcterms:created xsi:type="dcterms:W3CDTF">2013-11-15T19:03:30Z</dcterms:created>
  <dcterms:modified xsi:type="dcterms:W3CDTF">2013-11-15T20:25:39Z</dcterms:modified>
</cp:coreProperties>
</file>