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7" r:id="rId2"/>
    <p:sldId id="262" r:id="rId3"/>
    <p:sldId id="259" r:id="rId4"/>
    <p:sldId id="263" r:id="rId5"/>
    <p:sldId id="267" r:id="rId6"/>
    <p:sldId id="269" r:id="rId7"/>
    <p:sldId id="260" r:id="rId8"/>
    <p:sldId id="264" r:id="rId9"/>
    <p:sldId id="265" r:id="rId10"/>
    <p:sldId id="271" r:id="rId11"/>
    <p:sldId id="261" r:id="rId12"/>
    <p:sldId id="268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42" autoAdjust="0"/>
    <p:restoredTop sz="86373" autoAdjust="0"/>
  </p:normalViewPr>
  <p:slideViewPr>
    <p:cSldViewPr>
      <p:cViewPr>
        <p:scale>
          <a:sx n="74" d="100"/>
          <a:sy n="74" d="100"/>
        </p:scale>
        <p:origin x="-82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3DA8-3336-4EBD-86CB-706E64DE5222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9386-EBE5-4CFE-B7E3-F03768D3CA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3DA8-3336-4EBD-86CB-706E64DE5222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9386-EBE5-4CFE-B7E3-F03768D3C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3DA8-3336-4EBD-86CB-706E64DE5222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9386-EBE5-4CFE-B7E3-F03768D3C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3DA8-3336-4EBD-86CB-706E64DE5222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9386-EBE5-4CFE-B7E3-F03768D3C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3DA8-3336-4EBD-86CB-706E64DE5222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9386-EBE5-4CFE-B7E3-F03768D3CA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3DA8-3336-4EBD-86CB-706E64DE5222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9386-EBE5-4CFE-B7E3-F03768D3C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3DA8-3336-4EBD-86CB-706E64DE5222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9386-EBE5-4CFE-B7E3-F03768D3C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3DA8-3336-4EBD-86CB-706E64DE5222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9386-EBE5-4CFE-B7E3-F03768D3C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3DA8-3336-4EBD-86CB-706E64DE5222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9386-EBE5-4CFE-B7E3-F03768D3C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3DA8-3336-4EBD-86CB-706E64DE5222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9386-EBE5-4CFE-B7E3-F03768D3C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3DA8-3336-4EBD-86CB-706E64DE5222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6A9386-EBE5-4CFE-B7E3-F03768D3CAE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243DA8-3336-4EBD-86CB-706E64DE5222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6A9386-EBE5-4CFE-B7E3-F03768D3CAE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onstitution.garant.ru/DOC_3888990.htm#sub_para_N_10000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Pic_14_02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0"/>
            <a:ext cx="19002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L13_p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2590800"/>
            <a:ext cx="30019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12" name="WordArt 24"/>
          <p:cNvSpPr>
            <a:spLocks noChangeArrowheads="1" noChangeShapeType="1" noTextEdit="1"/>
          </p:cNvSpPr>
          <p:nvPr/>
        </p:nvSpPr>
        <p:spPr bwMode="auto">
          <a:xfrm rot="-1339956">
            <a:off x="391435" y="1744185"/>
            <a:ext cx="7239000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1736"/>
                <a:gd name="adj2" fmla="val -380"/>
              </a:avLst>
            </a:prstTxWarp>
          </a:bodyPr>
          <a:lstStyle/>
          <a:p>
            <a:pPr algn="ctr"/>
            <a:r>
              <a:rPr lang="ru-RU" sz="3600" kern="10" spc="72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Конституция </a:t>
            </a:r>
            <a:r>
              <a:rPr lang="ru-RU" sz="3600" kern="10" spc="72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России</a:t>
            </a:r>
          </a:p>
        </p:txBody>
      </p:sp>
      <p:pic>
        <p:nvPicPr>
          <p:cNvPr id="37914" name="Picture 26" descr="10832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9526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картинки\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908720"/>
            <a:ext cx="2181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картинки\1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77" y="33265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картинки\2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99695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F:\картинки\3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14" y="2722508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:\картинки\37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86916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F:\картинки\2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9160"/>
            <a:ext cx="2162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1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237731" cy="3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81000"/>
            <a:ext cx="83153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7173416" cy="53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249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L2_p4а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8640"/>
            <a:ext cx="2664296" cy="342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ichola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48" y="-10814"/>
            <a:ext cx="244827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28800" y="152400"/>
            <a:ext cx="71628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br>
              <a:rPr lang="ru-RU" sz="3600" dirty="0" smtClean="0">
                <a:solidFill>
                  <a:srgbClr val="FFFF00"/>
                </a:solidFill>
                <a:latin typeface="Georgia" pitchFamily="18" charset="0"/>
              </a:rPr>
            </a:br>
            <a:endParaRPr lang="ru-RU" sz="36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8" name="Picture 5" descr="0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429" y="1318167"/>
            <a:ext cx="2025773" cy="326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168289" y="3618445"/>
            <a:ext cx="2483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FF3300"/>
                </a:solidFill>
              </a:rPr>
              <a:t>17 октября 1905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0399" y="3980963"/>
            <a:ext cx="38200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Идея создания Конституции впервые появилась среди декабристов.</a:t>
            </a:r>
          </a:p>
          <a:p>
            <a:pPr marL="609600" indent="-609600">
              <a:buFont typeface="Wingdings" pitchFamily="2" charset="2"/>
              <a:buNone/>
            </a:pP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99992" y="4930204"/>
            <a:ext cx="4491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400" dirty="0" smtClean="0">
                <a:solidFill>
                  <a:srgbClr val="FF0000"/>
                </a:solidFill>
                <a:hlinkClick r:id="rId5"/>
              </a:rPr>
              <a:t>Конституция</a:t>
            </a:r>
            <a:r>
              <a:rPr kumimoji="0" lang="ru-RU" sz="2400" dirty="0" smtClean="0"/>
              <a:t> РСФСР 1918 г. - первая Советская Конституция</a:t>
            </a:r>
            <a:r>
              <a:rPr kumimoji="0" lang="ru-RU" dirty="0" smtClean="0"/>
              <a:t>, </a:t>
            </a:r>
            <a:endParaRPr kumimoji="0" lang="ru-RU" dirty="0"/>
          </a:p>
        </p:txBody>
      </p:sp>
    </p:spTree>
    <p:extLst>
      <p:ext uri="{BB962C8B-B14F-4D97-AF65-F5344CB8AC3E}">
        <p14:creationId xmlns:p14="http://schemas.microsoft.com/office/powerpoint/2010/main" val="5505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03047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76672"/>
            <a:ext cx="2448272" cy="2399928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_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67" y="2103755"/>
            <a:ext cx="210026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5157192"/>
            <a:ext cx="4096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3300"/>
                </a:solidFill>
              </a:rPr>
              <a:t>12 декабря 1993 года</a:t>
            </a:r>
            <a:endParaRPr lang="ru-RU" sz="3200" b="1" dirty="0"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9" y="3525071"/>
            <a:ext cx="4690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Конституция 1977 года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505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700165" cy="37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картинки\2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921625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8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картинки\11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89064"/>
            <a:ext cx="2952328" cy="19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картинки\24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95036"/>
            <a:ext cx="3384376" cy="249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картинки\12 (2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33123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252028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0" y="2780928"/>
            <a:ext cx="4293096" cy="368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80197"/>
            <a:ext cx="28083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9478"/>
            <a:ext cx="4320480" cy="28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картинки\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09" y="1052736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картинки\2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7611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картинки\2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31" y="2852936"/>
            <a:ext cx="2066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картинки\3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3375"/>
            <a:ext cx="19335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картинки\29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71462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:\картинки\35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84" y="4941168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картинки\45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1781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картинки\32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68" y="980728"/>
            <a:ext cx="2133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картинки\4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76839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картинки\4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1771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картинки\366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714625"/>
            <a:ext cx="2219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\Desktop\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48037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248</TotalTime>
  <Words>31</Words>
  <Application>Microsoft Office PowerPoint</Application>
  <PresentationFormat>Экран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Ирина</cp:lastModifiedBy>
  <cp:revision>14</cp:revision>
  <dcterms:created xsi:type="dcterms:W3CDTF">2013-08-29T18:13:45Z</dcterms:created>
  <dcterms:modified xsi:type="dcterms:W3CDTF">2013-08-30T08:47:41Z</dcterms:modified>
</cp:coreProperties>
</file>