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3" r:id="rId5"/>
    <p:sldId id="265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18" autoAdjust="0"/>
  </p:normalViewPr>
  <p:slideViewPr>
    <p:cSldViewPr>
      <p:cViewPr varScale="1">
        <p:scale>
          <a:sx n="101" d="100"/>
          <a:sy n="101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F693B8-22FA-4D2A-A1BD-671EC06F661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00" y="7729"/>
            <a:ext cx="9001000" cy="79208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КАРЛ ИВАНОВИЧ РОССИ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5760640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(1775-1849)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1398"/>
            <a:ext cx="2140785" cy="31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3053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Карл Иванович Росси – русский архитектор итальянского происхождения. Родился в Италии в 1775 г. в семье дворянина и известной балерины, мать потом повторно вышла замуж за балетного танцора.   Карлу было 12 лет, когда отчима пригласили работать в Россию. В Петербурге у архитектора В. Бренна он приобрел первые навыки художественной композиции, учился мастерству художника-декоратора. Для продолжения образования его отправили в Италию.</a:t>
            </a:r>
          </a:p>
        </p:txBody>
      </p:sp>
    </p:spTree>
    <p:extLst>
      <p:ext uri="{BB962C8B-B14F-4D97-AF65-F5344CB8AC3E}">
        <p14:creationId xmlns:p14="http://schemas.microsoft.com/office/powerpoint/2010/main" val="18097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495" y="620688"/>
            <a:ext cx="738944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После возвращения Росси работал в Москве, Твери, в Петербург вернулся зрелым мастером, но не сразу заслужил признание. Его первой большой работой стала реконструкция </a:t>
            </a:r>
            <a:r>
              <a:rPr lang="ru-RU" dirty="0">
                <a:solidFill>
                  <a:srgbClr val="FF0000"/>
                </a:solidFill>
              </a:rPr>
              <a:t>Аничкова дворца</a:t>
            </a:r>
            <a:r>
              <a:rPr lang="ru-RU" dirty="0"/>
              <a:t> и вместе с нею перепланировка части центра города. Дебют был блестящим и в 1816 г. его назначают придворным архитектором.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54" y="3961777"/>
            <a:ext cx="3390230" cy="21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9585"/>
            <a:ext cx="3240360" cy="21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817" y="692696"/>
            <a:ext cx="6965245" cy="72008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 1819-1823 годах был построен </a:t>
            </a:r>
            <a:r>
              <a:rPr lang="ru-RU" sz="1600" dirty="0">
                <a:solidFill>
                  <a:srgbClr val="FF0000"/>
                </a:solidFill>
              </a:rPr>
              <a:t>Михайловский дворец</a:t>
            </a:r>
            <a:r>
              <a:rPr lang="ru-RU" sz="1600" dirty="0"/>
              <a:t> для брата императора, неблагоустроенный участок он превратил в великолепный ансамбль.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37" y="1340768"/>
            <a:ext cx="2399391" cy="16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2" y="1340768"/>
            <a:ext cx="2341616" cy="15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6861" y="306896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Оформление </a:t>
            </a:r>
            <a:r>
              <a:rPr lang="ru-RU" sz="1600" dirty="0">
                <a:solidFill>
                  <a:srgbClr val="FF0000"/>
                </a:solidFill>
              </a:rPr>
              <a:t>Дворцовой площади </a:t>
            </a:r>
            <a:r>
              <a:rPr lang="ru-RU" sz="1600" dirty="0"/>
              <a:t>в 1820 г. стало одной из его главнейших работ, площадь стала целостной, теперь рядом с дворцом соседствовали не дома вельмож, а правительственные учреждения, при этом, сохранилось главенствующее значение </a:t>
            </a:r>
            <a:r>
              <a:rPr lang="ru-RU" sz="1600" dirty="0">
                <a:solidFill>
                  <a:srgbClr val="FF0000"/>
                </a:solidFill>
              </a:rPr>
              <a:t>Зимнего дворца.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5189"/>
            <a:ext cx="2863051" cy="17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2045"/>
            <a:ext cx="2556284" cy="17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Последней блестящей работой был </a:t>
            </a:r>
            <a:r>
              <a:rPr lang="ru-RU" dirty="0" smtClean="0">
                <a:solidFill>
                  <a:srgbClr val="FF0000"/>
                </a:solidFill>
              </a:rPr>
              <a:t>Александринский театр</a:t>
            </a:r>
            <a:r>
              <a:rPr lang="ru-RU" dirty="0" smtClean="0"/>
              <a:t>, построенный в 1832 г., где он перепланировал целый район, упорядочил движение, превратив здание театра в ориентир для новых магистралей.</a:t>
            </a:r>
            <a:endParaRPr lang="ru-RU" dirty="0"/>
          </a:p>
        </p:txBody>
      </p:sp>
      <p:pic>
        <p:nvPicPr>
          <p:cNvPr id="6146" name="Picture 2" descr="http://www.kozma.ru/images/illustrations/petersburg/lg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585870"/>
            <a:ext cx="2664296" cy="18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nimukvarti.ru/flats/medium4ae5b7124fd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2437"/>
            <a:ext cx="2664296" cy="17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820" y="602527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Но этот успех не принес благодарности от двора. Интриги недоброжелателей и сложные отношения с Николаем I вынудили его подать в отставку в 1832 г. Творчество оборвалось в самом зените славы, привыкший создавать дворцы, он уже не мог работать с частными заказами. Росси мыслил масштабно, в своих работах старался решать не только художественные задачи, но и развивать инфраструктуру города, для этого иногда приходилось создавать новые кварталы. Он был великолепным декоратором, талант украшать интерьеры распространялся и на фасады возводимых зданий.</a:t>
            </a:r>
          </a:p>
          <a:p>
            <a:r>
              <a:rPr lang="ru-RU" sz="1600" dirty="0" smtClean="0"/>
              <a:t>Это особенно заметно на последних работах – зданиях </a:t>
            </a:r>
            <a:r>
              <a:rPr lang="ru-RU" sz="1600" dirty="0" smtClean="0">
                <a:solidFill>
                  <a:srgbClr val="FF0000"/>
                </a:solidFill>
              </a:rPr>
              <a:t>Сената, Синода, Главного штаба, </a:t>
            </a:r>
            <a:r>
              <a:rPr lang="ru-RU" sz="1600" dirty="0" smtClean="0"/>
              <a:t>которые стали образцом синтеза искусства и архитектуры.</a:t>
            </a:r>
            <a:endParaRPr lang="ru-RU" sz="1600" dirty="0"/>
          </a:p>
        </p:txBody>
      </p:sp>
      <p:pic>
        <p:nvPicPr>
          <p:cNvPr id="7170" name="Picture 2" descr="http://www.spbfoto.spb.ru/foto/data/media/1/se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38" y="4327386"/>
            <a:ext cx="2040028" cy="19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9478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Сената</a:t>
            </a:r>
            <a:endParaRPr lang="ru-RU" dirty="0"/>
          </a:p>
        </p:txBody>
      </p:sp>
      <p:pic>
        <p:nvPicPr>
          <p:cNvPr id="7172" name="Picture 4" descr="http://www.gopiter.ru/assets/images/112/photo6937-5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7229"/>
            <a:ext cx="3175401" cy="19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5223" y="38695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Синода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0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 умер в полном забвении в 1848 г., оставив после себя неповторимый в своей красоте центр Петербурга, которым мы любуемся сегодня. Он был похоронен на </a:t>
            </a:r>
            <a:r>
              <a:rPr lang="ru-RU" dirty="0" err="1" smtClean="0"/>
              <a:t>Волковском</a:t>
            </a:r>
            <a:r>
              <a:rPr lang="ru-RU" dirty="0" smtClean="0"/>
              <a:t> Лютеранском кладбище, позже был перезахоронен в Некрополе Александро-Невской лавры.</a:t>
            </a:r>
            <a:endParaRPr lang="ru-RU" dirty="0"/>
          </a:p>
        </p:txBody>
      </p:sp>
      <p:pic>
        <p:nvPicPr>
          <p:cNvPr id="9218" name="Picture 2" descr="http://funeral-spb.ru/necropols/lazarevskoe/rossi/img/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998209" cy="3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ecropol.org/ros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0317"/>
            <a:ext cx="2808312" cy="37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6965245" cy="120248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</TotalTime>
  <Words>376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КАРЛ ИВАНОВИЧ РОССИ</vt:lpstr>
      <vt:lpstr>Презентация PowerPoint</vt:lpstr>
      <vt:lpstr>В 1819-1823 годах был построен Михайловский дворец для брата императора, неблагоустроенный участок он превратил в великолепный ансамбль.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ИВАНОВИЧ РОССИ</dc:title>
  <dc:creator>Пользователь Windows</dc:creator>
  <cp:lastModifiedBy>Пользователь Windows</cp:lastModifiedBy>
  <cp:revision>11</cp:revision>
  <dcterms:created xsi:type="dcterms:W3CDTF">2014-09-12T17:52:30Z</dcterms:created>
  <dcterms:modified xsi:type="dcterms:W3CDTF">2014-11-30T18:51:05Z</dcterms:modified>
</cp:coreProperties>
</file>