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3" r:id="rId13"/>
    <p:sldId id="266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F9CF-D2BD-41D6-A006-10E2FA916F6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05E3-F8A7-4D0C-920F-AEA312484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5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F9CF-D2BD-41D6-A006-10E2FA916F6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05E3-F8A7-4D0C-920F-AEA312484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75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F9CF-D2BD-41D6-A006-10E2FA916F6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05E3-F8A7-4D0C-920F-AEA312484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61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F9CF-D2BD-41D6-A006-10E2FA916F6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05E3-F8A7-4D0C-920F-AEA312484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33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F9CF-D2BD-41D6-A006-10E2FA916F6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05E3-F8A7-4D0C-920F-AEA312484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42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F9CF-D2BD-41D6-A006-10E2FA916F6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05E3-F8A7-4D0C-920F-AEA312484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87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F9CF-D2BD-41D6-A006-10E2FA916F6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05E3-F8A7-4D0C-920F-AEA312484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25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F9CF-D2BD-41D6-A006-10E2FA916F6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05E3-F8A7-4D0C-920F-AEA312484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51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F9CF-D2BD-41D6-A006-10E2FA916F6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05E3-F8A7-4D0C-920F-AEA312484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8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F9CF-D2BD-41D6-A006-10E2FA916F6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05E3-F8A7-4D0C-920F-AEA312484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97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F9CF-D2BD-41D6-A006-10E2FA916F6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05E3-F8A7-4D0C-920F-AEA312484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27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4F9CF-D2BD-41D6-A006-10E2FA916F6B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B05E3-F8A7-4D0C-920F-AEA312484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91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029"/>
            <a:ext cx="7740352" cy="141277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Революционные события 1917 г. Крушение монархии.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nikita-byvalino.ru/files/foto/26717foto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00" y="3196320"/>
            <a:ext cx="4577100" cy="366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-fotki.yandex.ru/get/6410/141128800.bb/0_6ec5e_ae024efc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6" y="1136121"/>
            <a:ext cx="4641032" cy="317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gakfd.ru/foto/2007-okt-18/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6" y="3717032"/>
            <a:ext cx="3545346" cy="294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se.sci-lib.com/pictures/05/06/2493536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35977"/>
            <a:ext cx="4176464" cy="258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837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27 февраля Государственная Дума создала «Временный Ко­митет членов Государственной Думы для водворения порядка в сто­лице и для сношения с лицами и учреждениями». Председателем Комитета стал председатель IV Думы октябрист М. Родзянко. Вскоре Комитет Государственной Думы обратился к руководству Совета с предложением начать переговоры об образовании Временного пра­вительства.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1710828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-13855"/>
            <a:ext cx="5436096" cy="4525963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2 марта, переговоры между представителя­ми Временного Комитета Думы и Петроградского Совета заверши­лись созданием первого Временного правительства (2 марта — 5 мая). В него вошло 12 человек, из них 6 кадетов, остальные—октя­бристы и близкие к ним </a:t>
            </a:r>
            <a:r>
              <a:rPr lang="ru-RU" dirty="0" smtClean="0"/>
              <a:t>деятели</a:t>
            </a:r>
            <a:r>
              <a:rPr lang="ru-RU" dirty="0"/>
              <a:t> (председатель Г.Е.Львов).</a:t>
            </a:r>
          </a:p>
        </p:txBody>
      </p:sp>
      <p:pic>
        <p:nvPicPr>
          <p:cNvPr id="6146" name="Picture 2" descr="https://upload.wikimedia.org/wikipedia/commons/b/b4/GeorgiLvov--fallofromanoffsh00londr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8442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870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Председателем Совета министров и министром внутренних дел был назначен князь Г.Е. Львов, кадет, министром иностранных дел — лидер кадетской партии П.Н. Милюков, министром финансов — М.И. Терещенко, кадет, военным и морским министром — А.И. Коновалов, октябрист, А.Ф. Керенский (представитель Исполкома Петроградского Совета) занял пост министра юстиции. Таким образом, правительство по своему составу было в основном кадетским.</a:t>
            </a:r>
          </a:p>
        </p:txBody>
      </p:sp>
    </p:spTree>
    <p:extLst>
      <p:ext uri="{BB962C8B-B14F-4D97-AF65-F5344CB8AC3E}">
        <p14:creationId xmlns:p14="http://schemas.microsoft.com/office/powerpoint/2010/main" val="334292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-6036"/>
            <a:ext cx="5508104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2 марта Николай II, узнав, что все командующие фронтами и флотами поддерживают требование Государственной Думы об его отречении в пользу прямого наследника царевича Алексея, согла­сился с этим. Однако вечером того же дня царь заявил, что он отрека­ется не только за себя, но и за сына, и подписал манифест об отрече­нии в пользу великого князя Михаила.</a:t>
            </a:r>
          </a:p>
        </p:txBody>
      </p:sp>
      <p:pic>
        <p:nvPicPr>
          <p:cNvPr id="7170" name="Picture 2" descr="http://aminpro.ru/dopoln/kartinki/dopol/ludi/nikolay_2/nikolay_2-hud_cher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05768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Великий князь Михаил Александро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26693"/>
            <a:ext cx="2195736" cy="293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759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Программа включала 8 пунктов: полная и немедленная амнис­тия по всем политическим и религиозным делам; свобода слова, печати, союзов, собрания, стачек и т.д.; отмена всех сословных, нацио­нальных и религиозных ограничений; подготовка к созыву Учреди­тельного Собрания; замена полиции народной милицией с выбор­ным начальством; выборы в органы местного самоуправления; не ра­зоружение и не вывод революционных войск Петроградского гарнизона на фронт; предоставление солдатам гражданских прав. Как видно из программы, в ней отсутствовало важнейшее требова­ние программы минимум РСДРП — установление в России демо­кратической республики.</a:t>
            </a:r>
          </a:p>
        </p:txBody>
      </p:sp>
    </p:spTree>
    <p:extLst>
      <p:ext uri="{BB962C8B-B14F-4D97-AF65-F5344CB8AC3E}">
        <p14:creationId xmlns:p14="http://schemas.microsoft.com/office/powerpoint/2010/main" val="1857283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Первого </a:t>
            </a:r>
            <a:r>
              <a:rPr lang="ru-RU" dirty="0"/>
              <a:t>коалицион­ного правительства (6 мая—2 июля). В состав правительства вошли 9 представителей буржуазных партий, а также 6 социалистов.</a:t>
            </a:r>
          </a:p>
        </p:txBody>
      </p:sp>
    </p:spTree>
    <p:extLst>
      <p:ext uri="{BB962C8B-B14F-4D97-AF65-F5344CB8AC3E}">
        <p14:creationId xmlns:p14="http://schemas.microsoft.com/office/powerpoint/2010/main" val="226082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3 июля у Таври­ческого дворца, где заседал ВЦИК Советов, собралась огромная тол­па с требованием устранения Временного правительства, передачи власти Советам и назначения ответственных перед ВЦИК минист­ров. 5 июля с помощью вызванных с фронта войск демонстрации бы­ли рассеяны. При поддержке ВЦИК Временное правительство взяло ситуацию под свой контроль. Вся вина за выступление была возложе­на на большевиков.</a:t>
            </a:r>
          </a:p>
        </p:txBody>
      </p:sp>
    </p:spTree>
    <p:extLst>
      <p:ext uri="{BB962C8B-B14F-4D97-AF65-F5344CB8AC3E}">
        <p14:creationId xmlns:p14="http://schemas.microsoft.com/office/powerpoint/2010/main" val="2888224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Было сформировано второе коалиционное правительство (24 июля — 30 августа), половину постов в котором снова заняли представите­ли </a:t>
            </a:r>
            <a:r>
              <a:rPr lang="ru-RU" dirty="0" smtClean="0"/>
              <a:t>буржуазных </a:t>
            </a:r>
            <a:r>
              <a:rPr lang="ru-RU" dirty="0"/>
              <a:t>партий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30 августа была сформирована так называемая Директория — коллегия из 5 министров Временного правительства во главе с Керенским, которой временно передавалась исполнительная власть в стране. </a:t>
            </a:r>
            <a:endParaRPr lang="ru-RU" dirty="0" smtClean="0"/>
          </a:p>
          <a:p>
            <a:pPr algn="just"/>
            <a:r>
              <a:rPr lang="ru-RU" dirty="0"/>
              <a:t>третье коалиционное правительство (25 сентября— 25 октября).</a:t>
            </a:r>
          </a:p>
        </p:txBody>
      </p:sp>
    </p:spTree>
    <p:extLst>
      <p:ext uri="{BB962C8B-B14F-4D97-AF65-F5344CB8AC3E}">
        <p14:creationId xmlns:p14="http://schemas.microsoft.com/office/powerpoint/2010/main" val="1395191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0"/>
            <a:ext cx="5652120" cy="6858000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/>
              <a:t>6 (19) сентября Чхеидзе сложил свои полномочия. Председателем Петроградского Совета рабочих и солдатских депутатов стал Л. Д. Троцкий. </a:t>
            </a:r>
            <a:endParaRPr lang="ru-RU" sz="4000" dirty="0"/>
          </a:p>
        </p:txBody>
      </p:sp>
      <p:pic>
        <p:nvPicPr>
          <p:cNvPr id="5122" name="Picture 2" descr="https://upload.wikimedia.org/wikipedia/commons/3/31/Leon_trot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" y="0"/>
            <a:ext cx="3812995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05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кризис, вызванный I Мировой войной, и его негативные последствия: рост цен, инфляция,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оппозиции.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Николая II, которая только усугубляла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676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Обострение нужды и бедствий народных масс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безработица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Резкое снижение жизненного уровня народа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Массовые забастовки рабочих и антивоенные выступления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крупн. буржуазии избавиться от неспособного управлять царского правительства и от самого царя и т.д.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 была заинтересована в выходе из войны России, и поэтому финансово поддерживала те российские силы, которые выступали за выход России из войны, а точнее — большевиков. </a:t>
            </a:r>
          </a:p>
          <a:p>
            <a:r>
              <a:rPr lang="ru-RU" dirty="0"/>
              <a:t>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4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23 февраля (8 мар­та)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5076056" cy="5589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Она </a:t>
            </a:r>
            <a:r>
              <a:rPr lang="ru-RU" dirty="0"/>
              <a:t>началась как результат стихийного взрыва недовольства в хлебных очередях. </a:t>
            </a:r>
            <a:r>
              <a:rPr lang="ru-RU" dirty="0" smtClean="0"/>
              <a:t>Ни </a:t>
            </a:r>
            <a:r>
              <a:rPr lang="ru-RU" dirty="0"/>
              <a:t>одна из партий не успела провести к 23 фев­раля какой-либо предварительной агитации и дать определенные ло­зунги борьбы, чтобы придать революции организованный характер.</a:t>
            </a:r>
          </a:p>
        </p:txBody>
      </p:sp>
      <p:pic>
        <p:nvPicPr>
          <p:cNvPr id="2050" name="Picture 2" descr="http://www.vokrugsveta.ru/img/cmn/2007/03/08/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839" y="1556792"/>
            <a:ext cx="4028161" cy="299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03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24 февраля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00141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На следующий день забастовки почти все заводы Петрограда. К лозун­гам «Хлеба!» прибавились «Долой царя!», «Долой войну!», «Долой правительство!». Произошло несколько столкновений демонстран­тов с конной полицией. Появились первые раненые и убитые.</a:t>
            </a:r>
          </a:p>
        </p:txBody>
      </p:sp>
      <p:pic>
        <p:nvPicPr>
          <p:cNvPr id="3074" name="Picture 2" descr="http://dic.academic.ru/pictures/bse/jpg/02149049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67273"/>
            <a:ext cx="3851920" cy="26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69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25 февраля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С 25 февраля политическая стачка и уличные демонстрации приняли </a:t>
            </a:r>
            <a:r>
              <a:rPr lang="ru-RU" dirty="0" smtClean="0"/>
              <a:t>общегородской </a:t>
            </a:r>
            <a:r>
              <a:rPr lang="ru-RU" dirty="0"/>
              <a:t>характер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Поздно вечером 25 февраля Николай II, с 22 февраля нахо­дившийся в расположении Ставки в Могилеве, отправил телеграм­му, повелевавшую командующему Петроградским гарнизоном гене­ралу Хабалову «завтра же» прекратить в столице беспорядки.</a:t>
            </a:r>
          </a:p>
        </p:txBody>
      </p:sp>
    </p:spTree>
    <p:extLst>
      <p:ext uri="{BB962C8B-B14F-4D97-AF65-F5344CB8AC3E}">
        <p14:creationId xmlns:p14="http://schemas.microsoft.com/office/powerpoint/2010/main" val="187155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26 февраля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26 февраля было убито более 150 демонстрантов. В тот же день взбунтовалась одна из рот Павловского полка, что положило на­чало братанию демонстрантов с солдатами. К вечеру 27 февраля в восстании участвовало уже почти 70 тыс. из 150 тыс. солдат и матро­сов, находившихся в Петрограде. Подавляющее большинство ос­тальных сохраняло нейтралитет.</a:t>
            </a:r>
          </a:p>
        </p:txBody>
      </p:sp>
    </p:spTree>
    <p:extLst>
      <p:ext uri="{BB962C8B-B14F-4D97-AF65-F5344CB8AC3E}">
        <p14:creationId xmlns:p14="http://schemas.microsoft.com/office/powerpoint/2010/main" val="302488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0"/>
            <a:ext cx="6516216" cy="6858000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27 февраля </a:t>
            </a:r>
            <a:r>
              <a:rPr lang="ru-RU" dirty="0"/>
              <a:t>пред­ставители Рабочей группы Центрального военно-промышленного комитета, партий социалистов-революционеров и социал-демокра­тов (меньшевиков) создают </a:t>
            </a:r>
            <a:r>
              <a:rPr lang="ru-RU" b="1" dirty="0"/>
              <a:t>Временный исполнительный комитет Петроградского Совета рабочих депутатов</a:t>
            </a:r>
            <a:r>
              <a:rPr lang="ru-RU" dirty="0" smtClean="0"/>
              <a:t>. Руководителем стал </a:t>
            </a:r>
            <a:r>
              <a:rPr lang="ru-RU" b="1" dirty="0"/>
              <a:t>Чхеидзе</a:t>
            </a:r>
            <a:r>
              <a:rPr lang="ru-RU" dirty="0"/>
              <a:t>, Николай </a:t>
            </a:r>
            <a:r>
              <a:rPr lang="ru-RU" dirty="0" smtClean="0"/>
              <a:t>Семёнович</a:t>
            </a:r>
          </a:p>
          <a:p>
            <a:pPr algn="just"/>
            <a:endParaRPr lang="ru-RU" dirty="0"/>
          </a:p>
        </p:txBody>
      </p:sp>
      <p:pic>
        <p:nvPicPr>
          <p:cNvPr id="4098" name="Picture 2" descr="https://upload.wikimedia.org/wikipedia/commons/5/53/Nikolay_Chkheid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08" y="-8237"/>
            <a:ext cx="2931870" cy="47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046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То­варищами </a:t>
            </a:r>
            <a:r>
              <a:rPr lang="ru-RU" sz="3600" dirty="0"/>
              <a:t>(заместителями) председателя стали трудовик А. Керенский и меньшевик М. Скобелев. От большевиков в Исполнительный Комитет вошли А. Шляпников и П. Залуцкий. Большинство в Исполкоме Совета и в Петроградском Совете принадлежало меньшевикам и эсерам. </a:t>
            </a:r>
          </a:p>
        </p:txBody>
      </p:sp>
    </p:spTree>
    <p:extLst>
      <p:ext uri="{BB962C8B-B14F-4D97-AF65-F5344CB8AC3E}">
        <p14:creationId xmlns:p14="http://schemas.microsoft.com/office/powerpoint/2010/main" val="19495865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660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Революционные события 1917 г. Крушение монархии.  </vt:lpstr>
      <vt:lpstr>Причины</vt:lpstr>
      <vt:lpstr>Причины</vt:lpstr>
      <vt:lpstr>23 февраля (8 мар­та)</vt:lpstr>
      <vt:lpstr>24 февраля</vt:lpstr>
      <vt:lpstr>25 февраля</vt:lpstr>
      <vt:lpstr>26 февраля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Torrents.by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Революционные события 1917 г. Крушение монархии.</dc:title>
  <dc:creator>User</dc:creator>
  <cp:lastModifiedBy>User</cp:lastModifiedBy>
  <cp:revision>11</cp:revision>
  <dcterms:created xsi:type="dcterms:W3CDTF">2014-11-23T18:06:29Z</dcterms:created>
  <dcterms:modified xsi:type="dcterms:W3CDTF">2014-11-30T19:33:09Z</dcterms:modified>
</cp:coreProperties>
</file>