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1" r:id="rId11"/>
    <p:sldId id="266" r:id="rId12"/>
    <p:sldId id="267" r:id="rId13"/>
    <p:sldId id="268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9" autoAdjust="0"/>
    <p:restoredTop sz="86380" autoAdjust="0"/>
  </p:normalViewPr>
  <p:slideViewPr>
    <p:cSldViewPr>
      <p:cViewPr varScale="1">
        <p:scale>
          <a:sx n="59" d="100"/>
          <a:sy n="59" d="100"/>
        </p:scale>
        <p:origin x="-13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2790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B15DB-8FEE-491C-A0A4-5BB2223D8574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13634-2D87-4773-91E3-6E641ED11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13634-2D87-4773-91E3-6E641ED11A6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5%D0%BB%D0%B8%D0%BA%D0%BE%D0%B5_%D0%BA%D0%BD%D1%8F%D0%B6%D0%B5%D1%81%D1%82%D0%B2%D0%BE_%D0%9C%D0%BE%D1%81%D0%BA%D0%BE%D0%B2%D1%81%D0%BA%D0%BE%D0%B5" TargetMode="External"/><Relationship Id="rId2" Type="http://schemas.openxmlformats.org/officeDocument/2006/relationships/hyperlink" Target="http://ru.wikipedia.org/wiki/%D0%94%D0%BE%D0%BC%D0%BE%D0%B2%D0%B0%D1%8F_%D1%86%D0%B5%D1%80%D0%BA%D0%BE%D0%B2%D1%8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/>
              <a:t>Культура </a:t>
            </a:r>
            <a:r>
              <a:rPr lang="en-US" sz="6000" dirty="0" smtClean="0"/>
              <a:t>XV-XVII</a:t>
            </a:r>
            <a:r>
              <a:rPr lang="ru-RU" sz="6000" dirty="0" smtClean="0"/>
              <a:t> вв</a:t>
            </a:r>
            <a:r>
              <a:rPr lang="ru-RU" sz="6000" dirty="0" smtClean="0"/>
              <a:t>.</a:t>
            </a:r>
            <a:br>
              <a:rPr lang="ru-RU" sz="6000" dirty="0" smtClean="0"/>
            </a:br>
            <a:r>
              <a:rPr lang="ru-RU" sz="6000" dirty="0" smtClean="0"/>
              <a:t>Архитектура.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ПОДГОТОВКА К ЕГЭ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XVI</a:t>
            </a:r>
            <a:r>
              <a:rPr lang="ru-RU" sz="2800" dirty="0" smtClean="0"/>
              <a:t> в. архитектура. Иван </a:t>
            </a:r>
            <a:r>
              <a:rPr lang="en-US" sz="2800" dirty="0" smtClean="0"/>
              <a:t>IV</a:t>
            </a:r>
            <a:br>
              <a:rPr lang="en-US" sz="2800" dirty="0" smtClean="0"/>
            </a:br>
            <a:r>
              <a:rPr lang="ru-RU" sz="4000" dirty="0" smtClean="0"/>
              <a:t>Храм Василия Блаженного </a:t>
            </a:r>
            <a:br>
              <a:rPr lang="ru-RU" sz="4000" dirty="0" smtClean="0"/>
            </a:br>
            <a:r>
              <a:rPr lang="ru-RU" sz="4000" dirty="0" smtClean="0"/>
              <a:t>(Покровский собор)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Постник Яковлев. Шатровый стиль.  Московский Кремль</a:t>
            </a:r>
            <a:endParaRPr lang="ru-RU" sz="2800" dirty="0"/>
          </a:p>
        </p:txBody>
      </p:sp>
      <p:pic>
        <p:nvPicPr>
          <p:cNvPr id="8194" name="Picture 2" descr="C:\Users\Мария\Desktop\картинки\1285932329_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6786610" cy="478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57364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XVII</a:t>
            </a:r>
            <a:r>
              <a:rPr lang="ru-RU" sz="2800" dirty="0" smtClean="0"/>
              <a:t> в. архитектура. Петр </a:t>
            </a:r>
            <a:r>
              <a:rPr lang="en-US" sz="2800" dirty="0" smtClean="0"/>
              <a:t>I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Московское  барокко (нарышкинское) </a:t>
            </a:r>
            <a:r>
              <a:rPr lang="en-US" sz="2800" dirty="0" smtClean="0"/>
              <a:t>1680</a:t>
            </a:r>
            <a:r>
              <a:rPr lang="ru-RU" sz="2800" dirty="0" smtClean="0"/>
              <a:t> </a:t>
            </a:r>
            <a:r>
              <a:rPr lang="en-US" sz="2800" dirty="0" smtClean="0"/>
              <a:t>- </a:t>
            </a:r>
            <a:r>
              <a:rPr lang="ru-RU" sz="2800" dirty="0" err="1" smtClean="0"/>
              <a:t>нач</a:t>
            </a:r>
            <a:r>
              <a:rPr lang="ru-RU" sz="2800" dirty="0" smtClean="0"/>
              <a:t>.</a:t>
            </a:r>
            <a:r>
              <a:rPr lang="en-US" sz="2800" dirty="0" smtClean="0"/>
              <a:t> 1700-</a:t>
            </a:r>
            <a:r>
              <a:rPr lang="ru-RU" sz="2800" dirty="0" err="1" smtClean="0"/>
              <a:t>х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000" dirty="0" smtClean="0"/>
              <a:t>Церковь Покрова в Филях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 descr="C:\Users\Мария\Desktop\картинки\858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5"/>
            <a:ext cx="7929618" cy="5072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XVII</a:t>
            </a:r>
            <a:r>
              <a:rPr lang="ru-RU" sz="2400" dirty="0" smtClean="0"/>
              <a:t> в. архитектура. Петр </a:t>
            </a:r>
            <a:r>
              <a:rPr lang="en-US" sz="2400" dirty="0" smtClean="0"/>
              <a:t>I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Московское  барокко (нарышкинское) </a:t>
            </a:r>
            <a:r>
              <a:rPr lang="en-US" sz="2400" dirty="0" smtClean="0"/>
              <a:t>1680</a:t>
            </a:r>
            <a:r>
              <a:rPr lang="ru-RU" sz="2400" dirty="0" smtClean="0"/>
              <a:t> </a:t>
            </a:r>
            <a:r>
              <a:rPr lang="en-US" sz="2400" dirty="0" smtClean="0"/>
              <a:t>- </a:t>
            </a:r>
            <a:r>
              <a:rPr lang="ru-RU" sz="2400" dirty="0" err="1" smtClean="0"/>
              <a:t>нач</a:t>
            </a:r>
            <a:r>
              <a:rPr lang="ru-RU" sz="2400" dirty="0" smtClean="0"/>
              <a:t>.</a:t>
            </a:r>
            <a:r>
              <a:rPr lang="en-US" sz="2400" dirty="0" smtClean="0"/>
              <a:t> 1700-</a:t>
            </a:r>
            <a:r>
              <a:rPr lang="ru-RU" sz="2400" dirty="0" err="1" smtClean="0"/>
              <a:t>х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b="1" dirty="0" smtClean="0"/>
              <a:t>Церковь Ивана Воина на </a:t>
            </a:r>
            <a:r>
              <a:rPr lang="ru-RU" sz="3200" b="1" dirty="0" err="1" smtClean="0"/>
              <a:t>Якиманке</a:t>
            </a:r>
            <a:r>
              <a:rPr lang="ru-RU" sz="3200" b="1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Иван Петрович Зарудный </a:t>
            </a:r>
            <a:endParaRPr lang="ru-RU" sz="2400" dirty="0"/>
          </a:p>
        </p:txBody>
      </p:sp>
      <p:pic>
        <p:nvPicPr>
          <p:cNvPr id="2051" name="Picture 3" descr="C:\Users\Мария\Desktop\картинки\62_3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643050"/>
            <a:ext cx="785818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86106" cy="5940444"/>
          </a:xfrm>
        </p:spPr>
        <p:txBody>
          <a:bodyPr>
            <a:normAutofit/>
          </a:bodyPr>
          <a:lstStyle/>
          <a:p>
            <a:r>
              <a:rPr lang="en-US" sz="2700" dirty="0" smtClean="0"/>
              <a:t>XVII</a:t>
            </a:r>
            <a:r>
              <a:rPr lang="ru-RU" sz="2700" dirty="0" smtClean="0"/>
              <a:t> в. архитектура. Петр </a:t>
            </a:r>
            <a:r>
              <a:rPr lang="en-US" sz="2700" dirty="0" smtClean="0"/>
              <a:t>I</a:t>
            </a:r>
            <a:r>
              <a:rPr lang="ru-RU" sz="2700" dirty="0" smtClean="0"/>
              <a:t>.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Московское  барокко (нарышкинское) </a:t>
            </a:r>
            <a:r>
              <a:rPr lang="en-US" sz="2700" dirty="0" smtClean="0"/>
              <a:t>1680</a:t>
            </a:r>
            <a:r>
              <a:rPr lang="ru-RU" sz="2700" dirty="0" smtClean="0"/>
              <a:t> </a:t>
            </a:r>
            <a:r>
              <a:rPr lang="en-US" sz="2700" dirty="0" smtClean="0"/>
              <a:t>- </a:t>
            </a:r>
            <a:r>
              <a:rPr lang="ru-RU" sz="2700" dirty="0" err="1" smtClean="0"/>
              <a:t>нач</a:t>
            </a:r>
            <a:r>
              <a:rPr lang="ru-RU" sz="2700" dirty="0" smtClean="0"/>
              <a:t>.</a:t>
            </a:r>
            <a:r>
              <a:rPr lang="en-US" sz="2700" dirty="0" smtClean="0"/>
              <a:t> 1700-</a:t>
            </a:r>
            <a:r>
              <a:rPr lang="ru-RU" sz="2700" dirty="0" err="1" smtClean="0"/>
              <a:t>х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Меньшикова башня</a:t>
            </a:r>
            <a:endParaRPr lang="ru-RU" sz="4000" b="1" dirty="0"/>
          </a:p>
        </p:txBody>
      </p:sp>
      <p:pic>
        <p:nvPicPr>
          <p:cNvPr id="3074" name="Picture 2" descr="C:\Users\Мария\Desktop\картинки\repphoto_459_42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4290"/>
            <a:ext cx="4214842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XVII</a:t>
            </a:r>
            <a:r>
              <a:rPr lang="ru-RU" sz="2400" dirty="0" smtClean="0"/>
              <a:t> в. архитектура. Петр </a:t>
            </a:r>
            <a:r>
              <a:rPr lang="en-US" sz="2400" dirty="0" smtClean="0"/>
              <a:t>I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Московское  барокко (нарышкинское) </a:t>
            </a:r>
            <a:r>
              <a:rPr lang="en-US" sz="2400" dirty="0" smtClean="0"/>
              <a:t>1680</a:t>
            </a:r>
            <a:r>
              <a:rPr lang="ru-RU" sz="2400" dirty="0" smtClean="0"/>
              <a:t> </a:t>
            </a:r>
            <a:r>
              <a:rPr lang="en-US" sz="2400" dirty="0" smtClean="0"/>
              <a:t>- </a:t>
            </a:r>
            <a:r>
              <a:rPr lang="ru-RU" sz="2400" dirty="0" err="1" smtClean="0"/>
              <a:t>нач</a:t>
            </a:r>
            <a:r>
              <a:rPr lang="ru-RU" sz="2400" dirty="0" smtClean="0"/>
              <a:t>.</a:t>
            </a:r>
            <a:r>
              <a:rPr lang="en-US" sz="2400" dirty="0" smtClean="0"/>
              <a:t> 1700-</a:t>
            </a:r>
            <a:r>
              <a:rPr lang="ru-RU" sz="2400" dirty="0" err="1" smtClean="0"/>
              <a:t>х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4000" b="1" dirty="0" smtClean="0"/>
              <a:t>Сухаревская башня 1695-1934гг.</a:t>
            </a:r>
            <a:br>
              <a:rPr lang="ru-RU" sz="4000" b="1" dirty="0" smtClean="0"/>
            </a:br>
            <a:endParaRPr lang="ru-RU" sz="4000" b="1" dirty="0"/>
          </a:p>
        </p:txBody>
      </p:sp>
      <p:pic>
        <p:nvPicPr>
          <p:cNvPr id="4098" name="Picture 2" descr="C:\Users\Мария\Desktop\картинки\84013.320x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91480"/>
            <a:ext cx="4357718" cy="4952229"/>
          </a:xfrm>
          <a:prstGeom prst="rect">
            <a:avLst/>
          </a:prstGeom>
          <a:noFill/>
        </p:spPr>
      </p:pic>
      <p:pic>
        <p:nvPicPr>
          <p:cNvPr id="4099" name="Picture 3" descr="C:\Users\Мария\Desktop\картинки\102507930_4497432_9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643050"/>
            <a:ext cx="407196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3000396" cy="6215106"/>
          </a:xfrm>
        </p:spPr>
        <p:txBody>
          <a:bodyPr>
            <a:normAutofit/>
          </a:bodyPr>
          <a:lstStyle/>
          <a:p>
            <a:r>
              <a:rPr lang="en-US" sz="2700" dirty="0" smtClean="0"/>
              <a:t>XVII</a:t>
            </a:r>
            <a:r>
              <a:rPr lang="ru-RU" sz="2700" dirty="0" smtClean="0"/>
              <a:t> в. архитектура. Петр </a:t>
            </a:r>
            <a:r>
              <a:rPr lang="en-US" sz="2700" dirty="0" smtClean="0"/>
              <a:t>I</a:t>
            </a:r>
            <a:r>
              <a:rPr lang="ru-RU" sz="2700" dirty="0" smtClean="0"/>
              <a:t>.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Московское  барокко (нарышкинское) </a:t>
            </a:r>
            <a:r>
              <a:rPr lang="en-US" sz="2700" dirty="0" smtClean="0"/>
              <a:t>1680</a:t>
            </a:r>
            <a:r>
              <a:rPr lang="ru-RU" sz="2700" dirty="0" smtClean="0"/>
              <a:t> </a:t>
            </a:r>
            <a:r>
              <a:rPr lang="en-US" sz="2700" dirty="0" smtClean="0"/>
              <a:t>- </a:t>
            </a:r>
            <a:r>
              <a:rPr lang="ru-RU" sz="2700" dirty="0" err="1" smtClean="0"/>
              <a:t>нач</a:t>
            </a:r>
            <a:r>
              <a:rPr lang="ru-RU" sz="2700" dirty="0" smtClean="0"/>
              <a:t>.</a:t>
            </a:r>
            <a:r>
              <a:rPr lang="en-US" sz="2700" dirty="0" smtClean="0"/>
              <a:t> 1700-</a:t>
            </a:r>
            <a:r>
              <a:rPr lang="ru-RU" sz="2700" dirty="0" err="1" smtClean="0"/>
              <a:t>х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600" b="1" dirty="0" smtClean="0"/>
              <a:t>Церковь Троицы</a:t>
            </a:r>
            <a:br>
              <a:rPr lang="ru-RU" sz="3600" b="1" dirty="0" smtClean="0"/>
            </a:br>
            <a:r>
              <a:rPr lang="ru-RU" sz="3600" b="1" dirty="0" smtClean="0"/>
              <a:t> в </a:t>
            </a:r>
            <a:r>
              <a:rPr lang="ru-RU" sz="3600" b="1" dirty="0" err="1" smtClean="0"/>
              <a:t>Троице-Лыково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5122" name="Picture 2" descr="C:\Users\Мария\Desktop\картинки\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57166"/>
            <a:ext cx="5357818" cy="6286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XVII</a:t>
            </a:r>
            <a:r>
              <a:rPr lang="ru-RU" sz="2700" dirty="0" smtClean="0"/>
              <a:t> в. архитектура. Петр </a:t>
            </a:r>
            <a:r>
              <a:rPr lang="en-US" sz="2700" dirty="0" smtClean="0"/>
              <a:t>I</a:t>
            </a:r>
            <a:r>
              <a:rPr lang="ru-RU" sz="2700" dirty="0" smtClean="0"/>
              <a:t>.</a:t>
            </a:r>
            <a:br>
              <a:rPr lang="ru-RU" sz="2700" dirty="0" smtClean="0"/>
            </a:br>
            <a:r>
              <a:rPr lang="ru-RU" sz="2700" dirty="0" smtClean="0"/>
              <a:t>Московское  барокко (нарышкинское) </a:t>
            </a:r>
            <a:r>
              <a:rPr lang="en-US" sz="2700" dirty="0" smtClean="0"/>
              <a:t>1680</a:t>
            </a:r>
            <a:r>
              <a:rPr lang="ru-RU" sz="2700" dirty="0" smtClean="0"/>
              <a:t> </a:t>
            </a:r>
            <a:r>
              <a:rPr lang="en-US" sz="2700" dirty="0" smtClean="0"/>
              <a:t>- </a:t>
            </a:r>
            <a:r>
              <a:rPr lang="ru-RU" sz="2700" dirty="0" err="1" smtClean="0"/>
              <a:t>нач</a:t>
            </a:r>
            <a:r>
              <a:rPr lang="ru-RU" sz="2700" dirty="0" smtClean="0"/>
              <a:t>.</a:t>
            </a:r>
            <a:r>
              <a:rPr lang="en-US" sz="2700" dirty="0" smtClean="0"/>
              <a:t> 1700-</a:t>
            </a:r>
            <a:r>
              <a:rPr lang="ru-RU" sz="2700" dirty="0" err="1" smtClean="0"/>
              <a:t>х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4000" b="1" dirty="0" smtClean="0"/>
              <a:t>Успенский собор Рязанского кремля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700" dirty="0" smtClean="0"/>
              <a:t>Я. Г. </a:t>
            </a:r>
            <a:r>
              <a:rPr lang="ru-RU" sz="2700" dirty="0" err="1" smtClean="0"/>
              <a:t>Бухвостов</a:t>
            </a:r>
            <a:r>
              <a:rPr lang="ru-RU" sz="2700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146" name="Picture 2" descr="C:\Users\Мария\Desktop\картинки\155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7072362" cy="471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ЦАРЬ – ПУШКА</a:t>
            </a:r>
            <a:br>
              <a:rPr lang="ru-RU" sz="4000" dirty="0" smtClean="0"/>
            </a:br>
            <a:r>
              <a:rPr lang="ru-RU" sz="4000" dirty="0" smtClean="0"/>
              <a:t>1586г.  Андрей Чохов</a:t>
            </a:r>
            <a:endParaRPr lang="ru-RU" sz="4000" dirty="0"/>
          </a:p>
        </p:txBody>
      </p:sp>
      <p:pic>
        <p:nvPicPr>
          <p:cNvPr id="7170" name="Picture 2" descr="C:\Users\Мария\Desktop\картинки\e71bcefd4ba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3" y="1643050"/>
            <a:ext cx="6786610" cy="4786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XV</a:t>
            </a:r>
            <a:r>
              <a:rPr lang="ru-RU" sz="3100" dirty="0" smtClean="0"/>
              <a:t> в. архитектура. Иван </a:t>
            </a:r>
            <a:r>
              <a:rPr lang="en-US" sz="3100" dirty="0" smtClean="0"/>
              <a:t>III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dirty="0" smtClean="0"/>
              <a:t>Успенский собор. </a:t>
            </a:r>
            <a:br>
              <a:rPr lang="ru-RU" dirty="0" smtClean="0"/>
            </a:br>
            <a:r>
              <a:rPr lang="ru-RU" sz="3600" dirty="0" smtClean="0"/>
              <a:t>Аристотель </a:t>
            </a:r>
            <a:r>
              <a:rPr lang="ru-RU" sz="3600" dirty="0" err="1" smtClean="0"/>
              <a:t>Фиораванти</a:t>
            </a:r>
            <a:r>
              <a:rPr lang="ru-RU" sz="3600" dirty="0" smtClean="0"/>
              <a:t>.  Московский Кремль</a:t>
            </a:r>
            <a:endParaRPr lang="ru-RU" sz="3600" dirty="0"/>
          </a:p>
        </p:txBody>
      </p:sp>
      <p:pic>
        <p:nvPicPr>
          <p:cNvPr id="1026" name="Picture 2" descr="C:\Users\Мария\Desktop\картинки\1277912251_uspenskiy_sobor_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38250" y="1997869"/>
            <a:ext cx="666750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257176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XV</a:t>
            </a:r>
            <a:r>
              <a:rPr lang="ru-RU" sz="3600" dirty="0" smtClean="0"/>
              <a:t> в. архитектура. Иван </a:t>
            </a:r>
            <a:r>
              <a:rPr lang="en-US" sz="3600" dirty="0" smtClean="0"/>
              <a:t>III </a:t>
            </a:r>
            <a:br>
              <a:rPr lang="en-US" sz="3600" dirty="0" smtClean="0"/>
            </a:br>
            <a:r>
              <a:rPr lang="ru-RU" sz="4000" u="sng" dirty="0" smtClean="0"/>
              <a:t>Благовещенский  собор.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3600" dirty="0" smtClean="0"/>
              <a:t> </a:t>
            </a:r>
            <a:r>
              <a:rPr lang="ru-RU" sz="3100" u="sng" dirty="0" smtClean="0">
                <a:hlinkClick r:id="rId2" tooltip="Домовая церковь"/>
              </a:rPr>
              <a:t>домовой церковью</a:t>
            </a:r>
            <a:r>
              <a:rPr lang="ru-RU" sz="3100" u="sng" dirty="0" smtClean="0"/>
              <a:t> </a:t>
            </a:r>
            <a:r>
              <a:rPr lang="ru-RU" sz="3100" u="sng" dirty="0" smtClean="0">
                <a:hlinkClick r:id="rId3" tooltip="Великое княжество Московское"/>
              </a:rPr>
              <a:t>Московских государей</a:t>
            </a:r>
            <a:r>
              <a:rPr lang="ru-RU" sz="3100" u="sng" dirty="0" smtClean="0"/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100" dirty="0" smtClean="0"/>
              <a:t>Псковские мастера.  Московский Кремль.</a:t>
            </a:r>
            <a:endParaRPr lang="ru-RU" sz="3100" dirty="0"/>
          </a:p>
        </p:txBody>
      </p:sp>
      <p:pic>
        <p:nvPicPr>
          <p:cNvPr id="2050" name="Picture 2" descr="C:\Users\Мария\Desktop\картинки\10772_640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42910" y="2285992"/>
            <a:ext cx="8143932" cy="4357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2880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XV</a:t>
            </a:r>
            <a:r>
              <a:rPr lang="ru-RU" sz="3600" dirty="0" smtClean="0"/>
              <a:t> в. архитектура. Иван </a:t>
            </a:r>
            <a:r>
              <a:rPr lang="en-US" sz="3600" dirty="0" smtClean="0"/>
              <a:t>III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Грановитая палата</a:t>
            </a:r>
            <a:br>
              <a:rPr lang="ru-RU" dirty="0" smtClean="0"/>
            </a:br>
            <a:r>
              <a:rPr lang="ru-RU" sz="3600" dirty="0" err="1" smtClean="0"/>
              <a:t>М.Руффо</a:t>
            </a:r>
            <a:r>
              <a:rPr lang="ru-RU" sz="3600" dirty="0" smtClean="0"/>
              <a:t>, П.А. </a:t>
            </a:r>
            <a:r>
              <a:rPr lang="ru-RU" sz="3600" dirty="0" err="1" smtClean="0"/>
              <a:t>Солари</a:t>
            </a:r>
            <a:r>
              <a:rPr lang="ru-RU" sz="3600" dirty="0" smtClean="0"/>
              <a:t>.  Московский Кремль</a:t>
            </a:r>
            <a:endParaRPr lang="ru-RU" sz="3600" dirty="0"/>
          </a:p>
        </p:txBody>
      </p:sp>
      <p:pic>
        <p:nvPicPr>
          <p:cNvPr id="3074" name="Picture 2" descr="C:\Users\Мария\Desktop\картинки\fTQkN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3" y="1928802"/>
            <a:ext cx="7858179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XV</a:t>
            </a:r>
            <a:r>
              <a:rPr lang="ru-RU" sz="3600" dirty="0" smtClean="0"/>
              <a:t> в. архитектура. Иван </a:t>
            </a:r>
            <a:r>
              <a:rPr lang="en-US" sz="3600" dirty="0" smtClean="0"/>
              <a:t>III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Спасская башня</a:t>
            </a:r>
            <a:br>
              <a:rPr lang="ru-RU" dirty="0" smtClean="0"/>
            </a:br>
            <a:r>
              <a:rPr lang="ru-RU" sz="3600" dirty="0" smtClean="0"/>
              <a:t> П.А. </a:t>
            </a:r>
            <a:r>
              <a:rPr lang="ru-RU" sz="3600" dirty="0" err="1" smtClean="0"/>
              <a:t>Солари</a:t>
            </a:r>
            <a:r>
              <a:rPr lang="ru-RU" sz="3600" dirty="0" smtClean="0"/>
              <a:t>.  Московский Кремль</a:t>
            </a:r>
            <a:endParaRPr lang="ru-RU" sz="3600" dirty="0"/>
          </a:p>
        </p:txBody>
      </p:sp>
      <p:pic>
        <p:nvPicPr>
          <p:cNvPr id="4098" name="Picture 2" descr="C:\Users\Мария\Desktop\картинки\91e92d7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7786742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8599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XVI</a:t>
            </a:r>
            <a:r>
              <a:rPr lang="ru-RU" sz="2800" dirty="0" smtClean="0"/>
              <a:t> в. архитектура. Василий </a:t>
            </a:r>
            <a:r>
              <a:rPr lang="en-US" sz="2800" dirty="0" smtClean="0"/>
              <a:t>III </a:t>
            </a:r>
            <a:br>
              <a:rPr lang="en-US" sz="2800" dirty="0" smtClean="0"/>
            </a:br>
            <a:r>
              <a:rPr lang="ru-RU" dirty="0" smtClean="0"/>
              <a:t>Архангельский собор </a:t>
            </a:r>
            <a:br>
              <a:rPr lang="ru-RU" dirty="0" smtClean="0"/>
            </a:br>
            <a:r>
              <a:rPr lang="ru-RU" sz="2800" dirty="0" smtClean="0"/>
              <a:t>(усыпальница царей)</a:t>
            </a:r>
            <a:br>
              <a:rPr lang="ru-RU" sz="2800" dirty="0" smtClean="0"/>
            </a:br>
            <a:r>
              <a:rPr lang="ru-RU" sz="2800" dirty="0" err="1" smtClean="0"/>
              <a:t>Алевиз</a:t>
            </a:r>
            <a:r>
              <a:rPr lang="ru-RU" sz="2800" dirty="0" smtClean="0"/>
              <a:t> Новый.  Московский Кремль</a:t>
            </a:r>
            <a:endParaRPr lang="ru-RU" sz="2800" dirty="0"/>
          </a:p>
        </p:txBody>
      </p:sp>
      <p:pic>
        <p:nvPicPr>
          <p:cNvPr id="5122" name="Picture 2" descr="C:\Users\Мария\Desktop\картинки\0004-004-There-are-a-lot-of-beautiful-churches-cathedrals-bell-towers-an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71678"/>
            <a:ext cx="7643865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500430" cy="6858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XVI</a:t>
            </a:r>
            <a:r>
              <a:rPr lang="ru-RU" sz="2800" dirty="0" smtClean="0"/>
              <a:t> в. архитектура. Василий </a:t>
            </a:r>
            <a:r>
              <a:rPr lang="en-US" sz="2800" dirty="0" smtClean="0"/>
              <a:t>III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dirty="0" smtClean="0"/>
              <a:t>Колокольня Ивана Великого.</a:t>
            </a:r>
            <a:br>
              <a:rPr lang="ru-RU" dirty="0" smtClean="0"/>
            </a:br>
            <a:r>
              <a:rPr lang="ru-RU" sz="2800" dirty="0" smtClean="0"/>
              <a:t>(Церковь </a:t>
            </a:r>
            <a:r>
              <a:rPr lang="ru-RU" sz="2800" dirty="0" err="1" smtClean="0"/>
              <a:t>Ионна</a:t>
            </a:r>
            <a:r>
              <a:rPr lang="ru-RU" sz="2800" dirty="0" smtClean="0"/>
              <a:t> </a:t>
            </a:r>
            <a:r>
              <a:rPr lang="ru-RU" sz="2800" dirty="0" err="1" smtClean="0"/>
              <a:t>Лествичника</a:t>
            </a:r>
            <a:r>
              <a:rPr lang="ru-RU" sz="2800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Бон </a:t>
            </a:r>
            <a:r>
              <a:rPr lang="ru-RU" sz="2800" dirty="0" err="1" smtClean="0"/>
              <a:t>Фрязин</a:t>
            </a:r>
            <a:r>
              <a:rPr lang="ru-RU" sz="2800" dirty="0" smtClean="0"/>
              <a:t>.  Московский Кремль</a:t>
            </a:r>
            <a:endParaRPr lang="ru-RU" sz="2800" dirty="0"/>
          </a:p>
        </p:txBody>
      </p:sp>
      <p:pic>
        <p:nvPicPr>
          <p:cNvPr id="6146" name="Picture 2" descr="C:\Users\Мария\Desktop\картинки\0_750a_a6d037d8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0"/>
            <a:ext cx="521497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XV</a:t>
            </a:r>
            <a:r>
              <a:rPr lang="ru-RU" sz="2800" dirty="0" smtClean="0"/>
              <a:t> в. архитектура. Василий </a:t>
            </a:r>
            <a:r>
              <a:rPr lang="en-US" sz="2800" dirty="0" smtClean="0"/>
              <a:t>III </a:t>
            </a:r>
            <a:br>
              <a:rPr lang="en-US" sz="2800" dirty="0" smtClean="0"/>
            </a:br>
            <a:r>
              <a:rPr lang="ru-RU" sz="4000" dirty="0" smtClean="0"/>
              <a:t>Новодевичий монастырь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Московские зодчие.  Москва.</a:t>
            </a:r>
            <a:endParaRPr lang="ru-RU" sz="2800" dirty="0"/>
          </a:p>
        </p:txBody>
      </p:sp>
      <p:pic>
        <p:nvPicPr>
          <p:cNvPr id="7170" name="Picture 2" descr="C:\Users\Мария\Desktop\картинки\76948108_no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25"/>
            <a:ext cx="8072494" cy="5072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XVI</a:t>
            </a:r>
            <a:r>
              <a:rPr lang="ru-RU" sz="2800" dirty="0" smtClean="0"/>
              <a:t> в. архитектура. Василий </a:t>
            </a:r>
            <a:r>
              <a:rPr lang="en-US" sz="2800" dirty="0" smtClean="0"/>
              <a:t>III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dirty="0" smtClean="0"/>
              <a:t>Церковь Вознесения в селе Коломенском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Бон </a:t>
            </a:r>
            <a:r>
              <a:rPr lang="ru-RU" sz="2800" dirty="0" err="1" smtClean="0"/>
              <a:t>Фрязин</a:t>
            </a:r>
            <a:r>
              <a:rPr lang="ru-RU" sz="2800" dirty="0" smtClean="0"/>
              <a:t>. Москва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ru-RU" sz="2800" dirty="0"/>
          </a:p>
        </p:txBody>
      </p:sp>
      <p:pic>
        <p:nvPicPr>
          <p:cNvPr id="1026" name="Picture 2" descr="C:\Users\Мария\Desktop\картинки\7d2ee41ebf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78661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122</Words>
  <PresentationFormat>Экран (4:3)</PresentationFormat>
  <Paragraphs>19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Культура XV-XVII вв. Архитектура.</vt:lpstr>
      <vt:lpstr>XV в. архитектура. Иван III  Успенский собор.  Аристотель Фиораванти.  Московский Кремль</vt:lpstr>
      <vt:lpstr>XV в. архитектура. Иван III  Благовещенский  собор.   домовой церковью Московских государей  Псковские мастера.  Московский Кремль.</vt:lpstr>
      <vt:lpstr>XV в. архитектура. Иван III  Грановитая палата М.Руффо, П.А. Солари.  Московский Кремль</vt:lpstr>
      <vt:lpstr>XV в. архитектура. Иван III  Спасская башня  П.А. Солари.  Московский Кремль</vt:lpstr>
      <vt:lpstr>XVI в. архитектура. Василий III  Архангельский собор  (усыпальница царей) Алевиз Новый.  Московский Кремль</vt:lpstr>
      <vt:lpstr>XVI в. архитектура. Василий III   Колокольня Ивана Великого. (Церковь Ионна Лествичника)   Бон Фрязин.  Московский Кремль</vt:lpstr>
      <vt:lpstr>XV в. архитектура. Василий III  Новодевичий монастырь  Московские зодчие.  Москва.</vt:lpstr>
      <vt:lpstr>XVI в. архитектура. Василий III  Церковь Вознесения в селе Коломенском Бон Фрязин. Москва </vt:lpstr>
      <vt:lpstr>XVI в. архитектура. Иван IV Храм Василия Блаженного  (Покровский собор)  Постник Яковлев. Шатровый стиль.  Московский Кремль</vt:lpstr>
      <vt:lpstr>XVII в. архитектура. Петр I. Московское  барокко (нарышкинское) 1680 - нач. 1700-х Церковь Покрова в Филях </vt:lpstr>
      <vt:lpstr>XVII в. архитектура. Петр I. Московское  барокко (нарышкинское) 1680 - нач. 1700-х Церковь Ивана Воина на Якиманке.  Иван Петрович Зарудный </vt:lpstr>
      <vt:lpstr>XVII в. архитектура. Петр I.  Московское  барокко (нарышкинское) 1680 - нач. 1700-х  Меньшикова башня</vt:lpstr>
      <vt:lpstr>XVII в. архитектура. Петр I. Московское  барокко (нарышкинское) 1680 - нач. 1700-х Сухаревская башня 1695-1934гг. </vt:lpstr>
      <vt:lpstr>XVII в. архитектура. Петр I.  Московское  барокко (нарышкинское) 1680 - нач. 1700-х  Церковь Троицы  в Троице-Лыково </vt:lpstr>
      <vt:lpstr>XVII в. архитектура. Петр I. Московское  барокко (нарышкинское) 1680 - нач. 1700-х Успенский собор Рязанского кремля Я. Г. Бухвостов.  </vt:lpstr>
      <vt:lpstr>ЦАРЬ – ПУШКА 1586г.  Андрей Чохов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XV-XVII вв.</dc:title>
  <dc:creator>Мария</dc:creator>
  <cp:lastModifiedBy>Мария</cp:lastModifiedBy>
  <cp:revision>26</cp:revision>
  <dcterms:created xsi:type="dcterms:W3CDTF">2014-02-03T17:53:12Z</dcterms:created>
  <dcterms:modified xsi:type="dcterms:W3CDTF">2014-12-01T18:32:23Z</dcterms:modified>
</cp:coreProperties>
</file>