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59" r:id="rId5"/>
    <p:sldId id="261" r:id="rId6"/>
    <p:sldId id="264" r:id="rId7"/>
    <p:sldId id="262" r:id="rId8"/>
    <p:sldId id="266" r:id="rId9"/>
    <p:sldId id="267" r:id="rId10"/>
    <p:sldId id="260" r:id="rId11"/>
    <p:sldId id="265" r:id="rId12"/>
    <p:sldId id="263" r:id="rId13"/>
    <p:sldId id="268" r:id="rId14"/>
    <p:sldId id="269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6" d="100"/>
          <a:sy n="86" d="100"/>
        </p:scale>
        <p:origin x="-6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EEE1B-C885-4177-A9B9-55125AC6B6A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95D8F-76CC-4414-A8C4-DE29DCDF7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37F0-C6F9-4EAF-A005-DBFB493D34CE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A59F-ABF4-4E95-AA0D-6D1059607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0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9A59F-ABF4-4E95-AA0D-6D1059607AC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9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BD9AF7-DFE9-42B4-8F98-82816FADCF3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2E05BF9-00A7-4F8B-BCEA-37FBE722A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9AF7-DFE9-42B4-8F98-82816FADCF3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5BF9-00A7-4F8B-BCEA-37FBE722A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9AF7-DFE9-42B4-8F98-82816FADCF3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5BF9-00A7-4F8B-BCEA-37FBE722A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9AF7-DFE9-42B4-8F98-82816FADCF3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5BF9-00A7-4F8B-BCEA-37FBE722A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BD9AF7-DFE9-42B4-8F98-82816FADCF3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5BF9-00A7-4F8B-BCEA-37FBE722A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9AF7-DFE9-42B4-8F98-82816FADCF3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5BF9-00A7-4F8B-BCEA-37FBE722A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9AF7-DFE9-42B4-8F98-82816FADCF3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5BF9-00A7-4F8B-BCEA-37FBE722A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D9AF7-DFE9-42B4-8F98-82816FADCF3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5BF9-00A7-4F8B-BCEA-37FBE722A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9AF7-DFE9-42B4-8F98-82816FADCF3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5BF9-00A7-4F8B-BCEA-37FBE722A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BD9AF7-DFE9-42B4-8F98-82816FADCF3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5BF9-00A7-4F8B-BCEA-37FBE722A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BD9AF7-DFE9-42B4-8F98-82816FADCF3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5BF9-00A7-4F8B-BCEA-37FBE722A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2BD9AF7-DFE9-42B4-8F98-82816FADCF3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2E05BF9-00A7-4F8B-BCEA-37FBE722A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733256"/>
            <a:ext cx="5120640" cy="721495"/>
          </a:xfrm>
        </p:spPr>
        <p:txBody>
          <a:bodyPr>
            <a:normAutofit/>
          </a:bodyPr>
          <a:lstStyle/>
          <a:p>
            <a:r>
              <a:rPr lang="ru-RU" smtClean="0"/>
              <a:t>Учитель Шевцов А.М.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Брянский край</a:t>
            </a:r>
            <a:br>
              <a:rPr lang="ru-RU" b="1" dirty="0" smtClean="0"/>
            </a:br>
            <a:r>
              <a:rPr lang="ru-RU" b="1" dirty="0" smtClean="0"/>
              <a:t> в составе Киевской Руси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2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4714884"/>
            <a:ext cx="8595360" cy="2143116"/>
          </a:xfrm>
        </p:spPr>
        <p:txBody>
          <a:bodyPr>
            <a:normAutofit fontScale="92500" lnSpcReduction="10000"/>
          </a:bodyPr>
          <a:lstStyle/>
          <a:p>
            <a:pPr marL="1588" indent="-3175" algn="just">
              <a:buNone/>
            </a:pPr>
            <a:r>
              <a:rPr lang="ru-RU" dirty="0" smtClean="0"/>
              <a:t>Первым киевским князем, включившим землю вятичей в состав Киевского государства, был крупнейший полководец древней Руси князь Святослав. В 964 году он предпринял удачный военный поход против хазар, разбил их войско и овладел столицей Хазарского царства - Белая Вежа. Таким образом, вятичи были освобождены от хазарской зависимости, тяготевшей над ними в течение двух веков. Попутно Святослав подчинил себе землю вятичей.</a:t>
            </a:r>
            <a:endParaRPr lang="ru-RU" dirty="0"/>
          </a:p>
        </p:txBody>
      </p:sp>
      <p:pic>
        <p:nvPicPr>
          <p:cNvPr id="1026" name="Picture 2" descr="http://img0.liveinternet.ru/images/attach/c/5/88/25/88025642_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0"/>
            <a:ext cx="6286544" cy="452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043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4143380"/>
            <a:ext cx="8748796" cy="24288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588" indent="-3175" algn="just">
              <a:buNone/>
            </a:pPr>
            <a:r>
              <a:rPr lang="ru-RU" dirty="0" smtClean="0"/>
              <a:t>Во время его княжения русским пришлось вести ожесточенную борьбу против новых и наиболее жестоких кочевников - половцев, которые подчинили себе печенегов и слились с ними. Следует отметить, что князь Святослав проявил себя энергичным военачальником в борьбе с половцами, опустошавшими в то время русскую землю. В 1068 году он с военной дружиной в 3000 человек на реке </a:t>
            </a:r>
            <a:r>
              <a:rPr lang="ru-RU" dirty="0" err="1" smtClean="0"/>
              <a:t>Снове</a:t>
            </a:r>
            <a:r>
              <a:rPr lang="ru-RU" dirty="0" smtClean="0"/>
              <a:t> выступил против многотысячной орды кочевников и, благодаря храбрости и стойкости русских воинов, нанес им тяжелое поражение. По словам летописцев, множество половцев было потоплено в реке </a:t>
            </a:r>
            <a:r>
              <a:rPr lang="ru-RU" dirty="0" err="1" smtClean="0"/>
              <a:t>Снове</a:t>
            </a:r>
            <a:r>
              <a:rPr lang="ru-RU" dirty="0" smtClean="0"/>
              <a:t>, а их жалкие остатки разбежались. Нет сомнения в том, что жители Брянского края принимали в этом блестящем победоносном сражении за независимость русской земли самое горячее участие. </a:t>
            </a:r>
            <a:endParaRPr lang="ru-RU" dirty="0"/>
          </a:p>
        </p:txBody>
      </p:sp>
      <p:pic>
        <p:nvPicPr>
          <p:cNvPr id="5" name="Picture 4" descr="http://www.puteshestvie32.ru/sites/default/files/styles/large/public/images/20120810182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70" y="285728"/>
            <a:ext cx="4061130" cy="358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&amp;Ncy;&amp;acy;&amp;bcy;&amp;iecy;&amp;gcy; &amp;khcy;&amp;acy;&amp;zcy;&amp;acy;&amp;r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57200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2389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357166"/>
            <a:ext cx="3786214" cy="35719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588" indent="-3175" algn="just">
              <a:buNone/>
            </a:pPr>
            <a:r>
              <a:rPr lang="ru-RU" dirty="0" smtClean="0"/>
              <a:t>После смерти Святослава вятичи снова отложились от Киевского государства. Пользуясь временными неурядицами в Киевском государстве, они огородили свои пределы крепостями и заставами. Кроме того естественной крепостью были - Брянские леса, тянувшиеся на сотни километров. </a:t>
            </a:r>
            <a:endParaRPr lang="ru-RU" dirty="0"/>
          </a:p>
        </p:txBody>
      </p:sp>
      <p:pic>
        <p:nvPicPr>
          <p:cNvPr id="4" name="Picture 4" descr="http://www.kray32.ru/images/o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1"/>
          <a:stretch/>
        </p:blipFill>
        <p:spPr bwMode="auto">
          <a:xfrm>
            <a:off x="428596" y="4429132"/>
            <a:ext cx="4572000" cy="226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&amp;Ucy;&amp;kcy;&amp;rcy;&amp;iecy;&amp;pcy;&amp;lcy;&amp;iecy;&amp;ncy;&amp;icy;&amp;yacy; &amp;scy;&amp;lcy;&amp;acy;&amp;vcy;&amp;yacy;&amp;ncy;. &amp;CHcy;&amp;acy;&amp;shcy;&amp;icy;&amp;ncy; &amp;kcy;&amp;ucy;&amp;rcy;&amp;gcy;&amp;acy;&amp;n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03138"/>
            <a:ext cx="4676673" cy="4150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2435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5000636"/>
            <a:ext cx="8572560" cy="1643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      Для Киевского государства особенно важно было распространение христианства среди жителей Брянского края, которые продолжительное время не хотели покоряться княжеской власти. Христианство поднимало в глазах вятичей значение княжеской власти, а церковники старались обуздать непокорный нрав этого славянского племени и связать его с Киевом. Киево-Печерский монастырь посылает в Брянский край своих монахов, чтобы насадить здесь христианство, а также начать работу по экономическому освоению и колонизации богатых Брянских лесов.</a:t>
            </a:r>
            <a:endParaRPr lang="ru-RU" dirty="0"/>
          </a:p>
        </p:txBody>
      </p:sp>
      <p:pic>
        <p:nvPicPr>
          <p:cNvPr id="2050" name="Picture 2" descr="http://www.puteshestvie32.ru/sites/default/files/styles/large/public/images/20121110162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5551365" cy="4545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000760" y="1000108"/>
            <a:ext cx="2928958" cy="371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indent="17621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В начале ХII века в Брянский край проникает христианство. Киевские князья проводили объединительную политику славянских племен через принятие и распространение христианства в качестве единой государственной религии. До христианства вятичи, как и другие славянские племена, обожествляли стихийные силы природы – солнце, гром, ветер и т.д. </a:t>
            </a:r>
            <a:b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</a:b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      </a:t>
            </a:r>
            <a:endParaRPr kumimoji="0" lang="ru-RU" sz="2200" b="0" i="0" u="none" strike="noStrike" kern="1200" cap="none" spc="3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1" y="500042"/>
            <a:ext cx="4279561" cy="6000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588" indent="-3175" algn="just">
              <a:buNone/>
            </a:pPr>
            <a:r>
              <a:rPr lang="ru-RU" dirty="0" smtClean="0"/>
              <a:t>В сороковых годах ХII века, в связи с распространением христианства, в нашем крае появляются зачатки письменности и первые искры просвещения. Одним из наиболее ярких представителей первоначального просвещения нашего края был монах Киево-Печерского монастыря </a:t>
            </a:r>
            <a:r>
              <a:rPr lang="ru-RU" dirty="0" err="1" smtClean="0"/>
              <a:t>Кукша</a:t>
            </a:r>
            <a:r>
              <a:rPr lang="ru-RU" dirty="0" smtClean="0"/>
              <a:t>. </a:t>
            </a:r>
            <a:endParaRPr lang="en-US" dirty="0" smtClean="0"/>
          </a:p>
          <a:p>
            <a:pPr marL="1588" indent="-3175" algn="just">
              <a:buNone/>
            </a:pPr>
            <a:r>
              <a:rPr lang="ru-RU" dirty="0" smtClean="0"/>
              <a:t>Его деятельность относится к 30 годам ХII века. </a:t>
            </a:r>
            <a:r>
              <a:rPr lang="ru-RU" dirty="0" err="1" smtClean="0"/>
              <a:t>Кукша</a:t>
            </a:r>
            <a:r>
              <a:rPr lang="ru-RU" dirty="0" smtClean="0"/>
              <a:t> сам был уроженцем нашего края, хорошо знал быт и нравы вятичей. Он проповедовал объединение славянских племен в одном сильном государстве. </a:t>
            </a:r>
            <a:endParaRPr lang="en-US" dirty="0" smtClean="0"/>
          </a:p>
          <a:p>
            <a:pPr marL="1588" indent="-3175" algn="just">
              <a:buNone/>
            </a:pPr>
            <a:r>
              <a:rPr lang="ru-RU" dirty="0" smtClean="0"/>
              <a:t>Обучал первоосновам славянской грамотности, знакомил с культурой передовой в то время Византийской империи. В этом смысле деятельность </a:t>
            </a:r>
            <a:r>
              <a:rPr lang="ru-RU" dirty="0" err="1" smtClean="0"/>
              <a:t>Кукши</a:t>
            </a:r>
            <a:r>
              <a:rPr lang="ru-RU" dirty="0" smtClean="0"/>
              <a:t> надо оценивать положительно. </a:t>
            </a:r>
          </a:p>
          <a:p>
            <a:pPr marL="1588" indent="-3175" algn="just">
              <a:buNone/>
            </a:pPr>
            <a:endParaRPr lang="ru-RU" dirty="0"/>
          </a:p>
        </p:txBody>
      </p:sp>
      <p:pic>
        <p:nvPicPr>
          <p:cNvPr id="3074" name="Picture 2" descr="http://upload.wikimedia.org/wikipedia/commons/thumb/0/01/Venerable_Hieromartyr_Kuksha_.jpg/200px-Venerable_Hieromartyr_Kuksha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3863842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Обобщающий материал по теме.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857232"/>
            <a:ext cx="8784976" cy="5350392"/>
          </a:xfrm>
        </p:spPr>
        <p:txBody>
          <a:bodyPr>
            <a:noAutofit/>
          </a:bodyPr>
          <a:lstStyle/>
          <a:p>
            <a:pPr marL="1588" indent="-3175" algn="just">
              <a:buNone/>
            </a:pPr>
            <a:r>
              <a:rPr lang="ru-RU" sz="2800" dirty="0" smtClean="0"/>
              <a:t>И так наш край до ХII века входил в состав Киевского государства. Правда, эта зависимость была неполная и больше основывалась на одной дани Киеву, да и за данью киевским князьям приходилось ходить военным походом и усмирять непокорных вятичей. </a:t>
            </a:r>
          </a:p>
          <a:p>
            <a:pPr marL="1588" indent="-3175" algn="just">
              <a:buNone/>
            </a:pPr>
            <a:r>
              <a:rPr lang="ru-RU" sz="2800" dirty="0" smtClean="0"/>
              <a:t>Однако, в годы тяжелых испытаний, когда на Киевскую Русь нападали враги, жители нашего края энергично и мужественно, вместе с другими славянскими племенами, отстаивали независимость русской земли. Как видим, чувство Родины и единения зародилось уже в те далекие времена.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2658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Для подготовки использовалась: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u="sng" dirty="0" smtClean="0"/>
              <a:t>Литература:</a:t>
            </a:r>
          </a:p>
          <a:p>
            <a:pPr marL="0" indent="0">
              <a:buNone/>
            </a:pPr>
            <a:r>
              <a:rPr lang="ru-RU" dirty="0" smtClean="0"/>
              <a:t>1. Крашенинников В.В. Взгляд через столетия.- Тула, </a:t>
            </a:r>
            <a:r>
              <a:rPr lang="ru-RU" dirty="0" err="1" smtClean="0"/>
              <a:t>Приок</a:t>
            </a:r>
            <a:r>
              <a:rPr lang="ru-RU" dirty="0" smtClean="0"/>
              <a:t>. кн. </a:t>
            </a:r>
            <a:r>
              <a:rPr lang="ru-RU" dirty="0" err="1" smtClean="0"/>
              <a:t>изд</a:t>
            </a:r>
            <a:r>
              <a:rPr lang="ru-RU" dirty="0" smtClean="0"/>
              <a:t>- во, 1990.- 272 с., ил.</a:t>
            </a:r>
          </a:p>
          <a:p>
            <a:pPr marL="0" indent="0">
              <a:buNone/>
            </a:pPr>
            <a:r>
              <a:rPr lang="ru-RU" dirty="0" smtClean="0"/>
              <a:t>2. Соколов Я.Д. Брянск – город древний: </a:t>
            </a:r>
            <a:r>
              <a:rPr lang="ru-RU" dirty="0" err="1" smtClean="0"/>
              <a:t>историко</a:t>
            </a:r>
            <a:r>
              <a:rPr lang="ru-RU" dirty="0" smtClean="0"/>
              <a:t> – краеведческие очерки.- Брянск: ЗАО «Издательство «Читай-город», 2006.- 640 с., ил.</a:t>
            </a:r>
          </a:p>
          <a:p>
            <a:pPr marL="0" indent="0">
              <a:buNone/>
            </a:pPr>
            <a:r>
              <a:rPr lang="ru-RU" dirty="0" smtClean="0"/>
              <a:t>3. Соколов Я.Д. Седая Брянская старина. Историко- краеведческие очерки о Брянском крае, древних городах, сёлах, реках, людях... – «</a:t>
            </a:r>
            <a:r>
              <a:rPr lang="ru-RU" dirty="0" err="1" smtClean="0"/>
              <a:t>Дебрянск</a:t>
            </a:r>
            <a:r>
              <a:rPr lang="ru-RU" dirty="0" smtClean="0"/>
              <a:t>», 2000.- 660 с.; ил.</a:t>
            </a:r>
          </a:p>
          <a:p>
            <a:r>
              <a:rPr lang="ru-RU" b="1" u="sng" dirty="0" smtClean="0"/>
              <a:t>Интернет ресурс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en-US" dirty="0"/>
              <a:t>http://www.puteshestvie32.ru/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9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428736"/>
            <a:ext cx="8512522" cy="48074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2204864"/>
            <a:ext cx="6552729" cy="1066801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8640" y="5877272"/>
            <a:ext cx="8595360" cy="4309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6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/>
          <a:lstStyle/>
          <a:p>
            <a:pPr algn="ctr"/>
            <a:r>
              <a:rPr lang="ru-RU" b="1" dirty="0" smtClean="0"/>
              <a:t>Брянск (</a:t>
            </a:r>
            <a:r>
              <a:rPr lang="ru-RU" b="1" dirty="0" err="1" smtClean="0"/>
              <a:t>Дебрянск</a:t>
            </a:r>
            <a:r>
              <a:rPr lang="ru-RU" b="1" dirty="0" smtClean="0"/>
              <a:t>) – город на Десне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14282" y="4572008"/>
            <a:ext cx="4714908" cy="92869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Город Брянск один из старейших русских городов городов.</a:t>
            </a:r>
            <a:endParaRPr lang="ru-RU" b="1" dirty="0"/>
          </a:p>
        </p:txBody>
      </p:sp>
      <p:pic>
        <p:nvPicPr>
          <p:cNvPr id="7" name="Picture 2" descr="http://www.puteshestvie32.ru/sites/default/files/styles/large/public/images/20120810115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786190"/>
            <a:ext cx="4120517" cy="245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Содержимое 5"/>
          <p:cNvSpPr txBox="1">
            <a:spLocks/>
          </p:cNvSpPr>
          <p:nvPr/>
        </p:nvSpPr>
        <p:spPr>
          <a:xfrm>
            <a:off x="4071902" y="6215034"/>
            <a:ext cx="5072098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Непроходимые дебри вокруг Брянска </a:t>
            </a:r>
            <a:endParaRPr kumimoji="0" lang="ru-RU" sz="2200" b="1" i="0" u="none" strike="noStrike" kern="1200" cap="none" spc="3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0" name="Picture 2" descr="http://www.puteshestvie32.ru/sites/default/files/styles/large/public/images/20120810191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4429156" cy="332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5380273"/>
            <a:ext cx="3786246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   800 лет назад Брянск был одним из укрепленных пунктов на реке Десне, а земли вокруг Брянска были покрыты непроходимыми дебрями. Отсюда происходило название Брянска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Дебрянск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00628" y="1936450"/>
            <a:ext cx="3786214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Город Брянск принадлежит к числу старейших русских городов, история которых тесно связана с охраной и укреплением границ нашей Родины. Его возникновение уходит в далекое прошлое.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7929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Pcy;&amp;ocy;&amp;scy;&amp;iecy;&amp;lcy;&amp;iecy;&amp;ncy;&amp;icy;&amp;iecy; &amp;scy;&amp;lcy;&amp;acy;&amp;vcy;&amp;yacy;&amp;n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5500726" cy="440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214282" y="5000612"/>
            <a:ext cx="5512126" cy="18573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588" indent="-3175" algn="just">
              <a:buNone/>
            </a:pPr>
            <a:r>
              <a:rPr lang="ru-RU" dirty="0" smtClean="0"/>
              <a:t> Жизнь среди дремучих лесов, постоянная борьба с дикими зверями и стихией развили у этих народов большую физическую силу, мужество и выносливость. Древние летописцы характеризуют эти племена, как людей бесстрашных, храбрых и независимых. </a:t>
            </a:r>
          </a:p>
          <a:p>
            <a:endParaRPr lang="ru-RU" dirty="0"/>
          </a:p>
        </p:txBody>
      </p:sp>
      <p:sp>
        <p:nvSpPr>
          <p:cNvPr id="5" name="Содержимое 6"/>
          <p:cNvSpPr txBox="1">
            <a:spLocks/>
          </p:cNvSpPr>
          <p:nvPr/>
        </p:nvSpPr>
        <p:spPr>
          <a:xfrm>
            <a:off x="5857884" y="428604"/>
            <a:ext cx="3071834" cy="5715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R="0" lvl="0" indent="88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На территории нынешней Брянской области славянские племена, расселились так: юго-восточная часть края с центром на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Кветунском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поселении у Трубчевска (современные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Севский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,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Суземский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,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Комаричский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,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Брасовский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,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Навлинский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,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Трубчевский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, частично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Погарский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и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Почепский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районы) вошла в состав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Северянского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племенного союза, Северской земли. Самую северо-восточную часть (современные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Карачевский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, частично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Навлинский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,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Дятьковский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районы) заняли вятичи, северную часть области заселили смоленские кривичи. На запад нынешней Брянской области (бассейн Ипути,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Бесяди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),  переселилось славянское племя радимичей. С юга, вверх по реке Снов, от Чернигова начали проникать дружины киевских князей, (современные Стародубский, частично Климовский,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Унечский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, </a:t>
            </a:r>
            <a:r>
              <a:rPr kumimoji="0" lang="ru-RU" sz="2200" b="0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Погарский</a:t>
            </a:r>
            <a:r>
              <a:rPr kumimoji="0" lang="ru-RU" sz="22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районы)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354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57752" y="3143248"/>
            <a:ext cx="4071966" cy="32861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indent="4763" algn="just">
              <a:buNone/>
            </a:pPr>
            <a:r>
              <a:rPr lang="ru-RU" dirty="0" smtClean="0"/>
              <a:t>Влияние культурного Востока - Персии и Аравии, где производство железных изделий достигло большого совершенства, положительно сказалось на быте славян. Славяне раньше многих европейских народов получили возможность иметь хорошие железные изделия. Уже в VIII веке вятичи и северяне имели железные орудия труда и охоты и не скупились приобретать у арабов украшении из стекла, бронзы, серебра и т.п., которые и теперь находят при раскопках </a:t>
            </a:r>
            <a:r>
              <a:rPr lang="ru-RU" dirty="0" err="1" smtClean="0"/>
              <a:t>кypгaнов</a:t>
            </a:r>
            <a:r>
              <a:rPr lang="ru-RU" dirty="0" smtClean="0"/>
              <a:t> по берегам рек Десны и </a:t>
            </a:r>
            <a:r>
              <a:rPr lang="ru-RU" dirty="0" err="1" smtClean="0"/>
              <a:t>Болвы</a:t>
            </a:r>
            <a:r>
              <a:rPr lang="ru-RU" dirty="0" smtClean="0"/>
              <a:t>. Это свидетельствует о прочных торговых связях славянских племен с культурным в то время Востоком.</a:t>
            </a:r>
            <a:endParaRPr lang="ru-RU" b="1" dirty="0"/>
          </a:p>
        </p:txBody>
      </p:sp>
      <p:pic>
        <p:nvPicPr>
          <p:cNvPr id="4" name="Рисунок 3" descr="http://www.puteshestvie32.ru/sites/default/files/styles/large/public/images/201220102248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500562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&amp;Vcy;&amp;icy;&amp;scy;&amp;ocy;&amp;chcy;&amp;ncy;&amp;ycy;&amp;iecy; &amp;kcy;&amp;ocy;&amp;lcy;&amp;softcy;&amp;tscy;&amp;acy; &amp;vcy;&amp;ocy;&amp;scy;&amp;tcy;&amp;ocy;&amp;chcy;&amp;ncy;&amp;ycy;&amp;khcy; &amp;scy;&amp;lcy;&amp;acy;&amp;vcy;&amp;yacy;&amp;n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14290"/>
            <a:ext cx="3726067" cy="2716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9399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www.puteshestvie32.ru/sites/default/files/styles/large/public/images/20122010225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9" y="260649"/>
            <a:ext cx="7070855" cy="478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5214950"/>
            <a:ext cx="8338253" cy="14127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588" indent="-3175" algn="just">
              <a:buNone/>
            </a:pPr>
            <a:r>
              <a:rPr lang="ru-RU" dirty="0" smtClean="0"/>
              <a:t>В древние времена единственными путями для передвижения пеших людей служили реки, а для конных - перевалы между верховьями рек </a:t>
            </a:r>
            <a:r>
              <a:rPr lang="ru-RU" dirty="0" err="1" smtClean="0"/>
              <a:t>Сакмы</a:t>
            </a:r>
            <a:r>
              <a:rPr lang="ru-RU" dirty="0" smtClean="0"/>
              <a:t> и Шляхи и др. Поэтому города- крепости обычно и строились по берегам рек и особенно у переправ.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882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165304"/>
            <a:ext cx="4034728" cy="43094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Князь Владимир</a:t>
            </a:r>
            <a:endParaRPr lang="ru-RU" b="1" dirty="0"/>
          </a:p>
        </p:txBody>
      </p:sp>
      <p:pic>
        <p:nvPicPr>
          <p:cNvPr id="5" name="Picture 2" descr="http://img1.liveinternet.ru/images/attach/c/2/69/75/69075923_1294722491_724_5_724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3954016" cy="5367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14876" y="2280731"/>
            <a:ext cx="4214842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конце Х века Киевский князь Владимир вынужден был предпринять боевой поход к на Брянские земли, чтобы собрать дань и укрепить над ними власть и влияние Киевского государства. Князь Владимир проводил большую работу по укреплению границ Киевского государства от нападений воинственного и сильного народа - печенегов. Для этого на путях к Киеву были построены города - крепости.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8640" y="5143512"/>
            <a:ext cx="8309640" cy="15001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588" indent="-3175" algn="just">
              <a:buNone/>
            </a:pPr>
            <a:r>
              <a:rPr lang="ru-RU" dirty="0" smtClean="0"/>
              <a:t>Города-крепости Владимир заселяет наиболее мужественными представителями славянских племен, в том числе и лучшими "мужами от вятич". Таким образом вятичи дали от себя ближайшую охрану столицы Киевской Руси - Киева на самых важных и опасных местах. Можно предполагать, что, именно, при Владимире в 985 году и была заложена крепость Брянск на реке Десне. </a:t>
            </a:r>
            <a:endParaRPr lang="ru-RU" dirty="0"/>
          </a:p>
        </p:txBody>
      </p:sp>
      <p:pic>
        <p:nvPicPr>
          <p:cNvPr id="6" name="Picture 2" descr="http://www.puteshestvie32.ru/sites/default/files/styles/large/public/images/20120810182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85728"/>
            <a:ext cx="7143800" cy="468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304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5929330"/>
            <a:ext cx="4608512" cy="60234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Черниговский князь Мстислав</a:t>
            </a:r>
            <a:endParaRPr lang="ru-RU" b="1" dirty="0"/>
          </a:p>
        </p:txBody>
      </p:sp>
      <p:pic>
        <p:nvPicPr>
          <p:cNvPr id="10242" name="Picture 2" descr="http://ic.pics.livejournal.com/melanyja/7600437/275767/275767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4086225" cy="523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714876" y="714356"/>
            <a:ext cx="4071966" cy="5940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начале ХI века (1024 год) жители Брянского края поступают под власть черниговского князя Мстислава. Это был князь - богатырь, неутомимый воин. С незначительными силами и средствами он разрушил царство крымских хазар, разбил орды кочевников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прикубанских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степях.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Большая физическая сила и мужество жителей нашего края были замечены Мстиславом. Во всех его блестящих военных походах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брянцы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принимали горячее участие, снискали своему оружию славу и не раз в единоборстве с кочевниками проявляли необычную силу и изумительную храбрость.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99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591550" cy="1066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7224" y="4857760"/>
            <a:ext cx="2425472" cy="7189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Князь Ярослав</a:t>
            </a:r>
            <a:r>
              <a:rPr lang="en-US" b="1" dirty="0" smtClean="0"/>
              <a:t> I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6" name="Picture 2" descr="http://img1.liveinternet.ru/images/attach/c/2/66/139/66139103_1288806403_Yaroslav_the_W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9" y="214291"/>
            <a:ext cx="3500462" cy="4500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school.xvatit.com/images/c/c9/Ist10_polnuroki_t16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85728"/>
            <a:ext cx="4009053" cy="4476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572132" y="4929198"/>
            <a:ext cx="2425472" cy="718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Князь Святослав</a:t>
            </a:r>
            <a:endParaRPr lang="ru-RU" b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5647884"/>
            <a:ext cx="864399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После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смерти Мстислава Брянский край снова поступил под единодержавную власть князя Ярослава-I. В 1054 году Брянский край, по завещанию Ярослава, достался его сыну Святославу.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96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710</TotalTime>
  <Words>1055</Words>
  <Application>Microsoft Office PowerPoint</Application>
  <PresentationFormat>Экран (4:3)</PresentationFormat>
  <Paragraphs>40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Soho</vt:lpstr>
      <vt:lpstr>Брянский край  в составе Киевской Руси</vt:lpstr>
      <vt:lpstr>Брянск (Дебрянск) – город на Десне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Обобщающий материал по теме.</vt:lpstr>
      <vt:lpstr>Для подготовки использовалась:</vt:lpstr>
      <vt:lpstr>Презентация PowerPoint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Брянский край в составе Киевской Руси</dc:title>
  <dc:creator>User</dc:creator>
  <cp:lastModifiedBy>User</cp:lastModifiedBy>
  <cp:revision>44</cp:revision>
  <dcterms:created xsi:type="dcterms:W3CDTF">2013-12-04T08:59:41Z</dcterms:created>
  <dcterms:modified xsi:type="dcterms:W3CDTF">2014-12-04T08:10:22Z</dcterms:modified>
</cp:coreProperties>
</file>