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15600D-65B7-4AD6-BAC7-E4C622C1B59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0CBFEF-F70F-479F-A581-936B50D04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задач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Язык программирования Паскаль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Определить </a:t>
            </a:r>
            <a:r>
              <a:rPr lang="ru-RU" dirty="0" smtClean="0"/>
              <a:t>значение переменной у после выполнения следующих элементов программы: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err="1" smtClean="0"/>
              <a:t>Var</a:t>
            </a:r>
            <a:r>
              <a:rPr lang="ru-RU" b="1" dirty="0" smtClean="0"/>
              <a:t> </a:t>
            </a:r>
            <a:r>
              <a:rPr lang="ru-RU" b="1" dirty="0" err="1" smtClean="0"/>
              <a:t>x,y:integer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………………………</a:t>
            </a:r>
          </a:p>
          <a:p>
            <a:pPr>
              <a:buNone/>
            </a:pPr>
            <a:r>
              <a:rPr lang="ru-RU" b="1" dirty="0" smtClean="0"/>
              <a:t>y:=0;</a:t>
            </a:r>
          </a:p>
          <a:p>
            <a:pPr>
              <a:buNone/>
            </a:pPr>
            <a:r>
              <a:rPr lang="ru-RU" b="1" dirty="0" err="1" smtClean="0"/>
              <a:t>For</a:t>
            </a:r>
            <a:r>
              <a:rPr lang="ru-RU" b="1" dirty="0" smtClean="0"/>
              <a:t> x:=1 </a:t>
            </a:r>
            <a:r>
              <a:rPr lang="ru-RU" b="1" dirty="0" err="1" smtClean="0"/>
              <a:t>to</a:t>
            </a:r>
            <a:r>
              <a:rPr lang="ru-RU" b="1" dirty="0" smtClean="0"/>
              <a:t> 9 </a:t>
            </a:r>
            <a:r>
              <a:rPr lang="ru-RU" b="1" dirty="0" err="1" smtClean="0"/>
              <a:t>do</a:t>
            </a:r>
            <a:r>
              <a:rPr lang="ru-RU" b="1" dirty="0" smtClean="0"/>
              <a:t> y:=y+1;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Определить </a:t>
            </a:r>
            <a:r>
              <a:rPr lang="ru-RU" dirty="0" smtClean="0"/>
              <a:t>значение переменной у после выполнения следующих элементов программы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err="1" smtClean="0"/>
              <a:t>Var</a:t>
            </a:r>
            <a:r>
              <a:rPr lang="ru-RU" b="1" dirty="0" smtClean="0"/>
              <a:t>  </a:t>
            </a:r>
            <a:r>
              <a:rPr lang="ru-RU" b="1" dirty="0" err="1" smtClean="0"/>
              <a:t>x,y:integer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………………………</a:t>
            </a:r>
          </a:p>
          <a:p>
            <a:pPr>
              <a:buNone/>
            </a:pPr>
            <a:r>
              <a:rPr lang="ru-RU" b="1" dirty="0" smtClean="0"/>
              <a:t>y:=0;</a:t>
            </a:r>
          </a:p>
          <a:p>
            <a:pPr>
              <a:buNone/>
            </a:pPr>
            <a:r>
              <a:rPr lang="ru-RU" b="1" dirty="0" err="1" smtClean="0"/>
              <a:t>For</a:t>
            </a:r>
            <a:r>
              <a:rPr lang="ru-RU" b="1" dirty="0" smtClean="0"/>
              <a:t> x:=10 </a:t>
            </a:r>
            <a:r>
              <a:rPr lang="ru-RU" b="1" dirty="0" err="1" smtClean="0"/>
              <a:t>downto</a:t>
            </a:r>
            <a:r>
              <a:rPr lang="ru-RU" b="1" dirty="0" smtClean="0"/>
              <a:t> 5 </a:t>
            </a:r>
            <a:r>
              <a:rPr lang="ru-RU" b="1" dirty="0" err="1" smtClean="0"/>
              <a:t>do</a:t>
            </a:r>
            <a:r>
              <a:rPr lang="ru-RU" b="1" dirty="0" smtClean="0"/>
              <a:t> y:=y+x;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Определить </a:t>
            </a:r>
            <a:r>
              <a:rPr lang="ru-RU" dirty="0" smtClean="0"/>
              <a:t>значение переменной </a:t>
            </a:r>
            <a:r>
              <a:rPr lang="en-US" dirty="0" err="1" smtClean="0"/>
              <a:t>y</a:t>
            </a:r>
            <a:r>
              <a:rPr lang="ru-RU" dirty="0" smtClean="0"/>
              <a:t> после выполнения следующих элементов программы: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err="1" smtClean="0"/>
              <a:t>Var</a:t>
            </a:r>
            <a:r>
              <a:rPr lang="en-US" b="1" dirty="0" smtClean="0"/>
              <a:t>  </a:t>
            </a:r>
            <a:r>
              <a:rPr lang="ru-RU" b="1" dirty="0" err="1" smtClean="0"/>
              <a:t>x,y:integer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………………………</a:t>
            </a:r>
          </a:p>
          <a:p>
            <a:pPr>
              <a:buNone/>
            </a:pPr>
            <a:r>
              <a:rPr lang="ru-RU" b="1" dirty="0" smtClean="0"/>
              <a:t>y:=0;</a:t>
            </a:r>
          </a:p>
          <a:p>
            <a:pPr>
              <a:buNone/>
            </a:pPr>
            <a:r>
              <a:rPr lang="ru-RU" b="1" dirty="0" smtClean="0"/>
              <a:t>x:=10;</a:t>
            </a:r>
          </a:p>
          <a:p>
            <a:pPr>
              <a:buNone/>
            </a:pPr>
            <a:r>
              <a:rPr lang="ru-RU" b="1" dirty="0" err="1" smtClean="0"/>
              <a:t>while</a:t>
            </a:r>
            <a:r>
              <a:rPr lang="ru-RU" b="1" dirty="0" smtClean="0"/>
              <a:t> </a:t>
            </a:r>
            <a:r>
              <a:rPr lang="ru-RU" b="1" dirty="0" err="1" smtClean="0"/>
              <a:t>x</a:t>
            </a:r>
            <a:r>
              <a:rPr lang="ru-RU" b="1" dirty="0" smtClean="0"/>
              <a:t>&gt;0 </a:t>
            </a:r>
            <a:r>
              <a:rPr lang="ru-RU" b="1" dirty="0" err="1" smtClean="0"/>
              <a:t>do</a:t>
            </a:r>
            <a:r>
              <a:rPr lang="ru-RU" b="1" dirty="0" smtClean="0"/>
              <a:t>  </a:t>
            </a:r>
            <a:r>
              <a:rPr lang="en-US" b="1" dirty="0" err="1" smtClean="0"/>
              <a:t>b</a:t>
            </a:r>
            <a:r>
              <a:rPr lang="ru-RU" b="1" dirty="0" err="1" smtClean="0"/>
              <a:t>egin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x:=x-2;</a:t>
            </a:r>
          </a:p>
          <a:p>
            <a:pPr>
              <a:buNone/>
            </a:pPr>
            <a:r>
              <a:rPr lang="ru-RU" b="1" dirty="0" smtClean="0"/>
              <a:t>y:=y+x;</a:t>
            </a:r>
          </a:p>
          <a:p>
            <a:pPr>
              <a:buNone/>
            </a:pPr>
            <a:r>
              <a:rPr lang="ru-RU" b="1" dirty="0" err="1" smtClean="0"/>
              <a:t>end</a:t>
            </a:r>
            <a:r>
              <a:rPr lang="ru-RU" b="1" dirty="0" smtClean="0"/>
              <a:t>;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Определить </a:t>
            </a:r>
            <a:r>
              <a:rPr lang="ru-RU" dirty="0" smtClean="0"/>
              <a:t>значение переменной </a:t>
            </a:r>
            <a:r>
              <a:rPr lang="ru-RU" dirty="0" err="1" smtClean="0"/>
              <a:t>y</a:t>
            </a:r>
            <a:r>
              <a:rPr lang="ru-RU" dirty="0" smtClean="0"/>
              <a:t> после выполнения следующих элементов программы: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err="1" smtClean="0"/>
              <a:t>Var</a:t>
            </a:r>
            <a:r>
              <a:rPr lang="en-US" b="1" dirty="0" smtClean="0"/>
              <a:t>  </a:t>
            </a:r>
            <a:r>
              <a:rPr lang="ru-RU" b="1" dirty="0" smtClean="0"/>
              <a:t>y:real;</a:t>
            </a:r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ru-RU" b="1" dirty="0" smtClean="0"/>
              <a:t>x:integer:</a:t>
            </a:r>
          </a:p>
          <a:p>
            <a:pPr>
              <a:buNone/>
            </a:pPr>
            <a:r>
              <a:rPr lang="ru-RU" b="1" dirty="0" smtClean="0"/>
              <a:t>………………………</a:t>
            </a:r>
          </a:p>
          <a:p>
            <a:pPr>
              <a:buNone/>
            </a:pPr>
            <a:r>
              <a:rPr lang="ru-RU" b="1" dirty="0" smtClean="0"/>
              <a:t>y:=0;</a:t>
            </a:r>
          </a:p>
          <a:p>
            <a:pPr>
              <a:buNone/>
            </a:pPr>
            <a:r>
              <a:rPr lang="ru-RU" b="1" dirty="0" err="1" smtClean="0"/>
              <a:t>For</a:t>
            </a:r>
            <a:r>
              <a:rPr lang="ru-RU" b="1" dirty="0" smtClean="0"/>
              <a:t> x:=4 </a:t>
            </a:r>
            <a:r>
              <a:rPr lang="ru-RU" b="1" dirty="0" err="1" smtClean="0"/>
              <a:t>to</a:t>
            </a:r>
            <a:r>
              <a:rPr lang="ru-RU" b="1" dirty="0" smtClean="0"/>
              <a:t> 6 </a:t>
            </a:r>
            <a:r>
              <a:rPr lang="ru-RU" b="1" dirty="0" err="1" smtClean="0"/>
              <a:t>do</a:t>
            </a:r>
            <a:r>
              <a:rPr lang="ru-RU" b="1" dirty="0" smtClean="0"/>
              <a:t> y:=y+x;</a:t>
            </a:r>
          </a:p>
          <a:p>
            <a:pPr>
              <a:buNone/>
            </a:pPr>
            <a:r>
              <a:rPr lang="ru-RU" b="1" dirty="0" smtClean="0"/>
              <a:t>y:=y/10;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pPr marL="0" indent="17463">
              <a:buNone/>
            </a:pPr>
            <a:r>
              <a:rPr lang="ru-RU" dirty="0" smtClean="0"/>
              <a:t>Написать программу:</a:t>
            </a:r>
          </a:p>
          <a:p>
            <a:pPr marL="0" indent="17463">
              <a:buNone/>
            </a:pPr>
            <a:endParaRPr lang="ru-RU" b="1" dirty="0" smtClean="0"/>
          </a:p>
          <a:p>
            <a:pPr marL="0" indent="17463">
              <a:buNone/>
            </a:pPr>
            <a:r>
              <a:rPr lang="ru-RU" b="1" dirty="0" smtClean="0"/>
              <a:t>Даны </a:t>
            </a:r>
            <a:r>
              <a:rPr lang="ru-RU" b="1" dirty="0" smtClean="0"/>
              <a:t>натуральные числа от 20 до 50. Напечатать те из них, которые делятся на 3.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</TotalTime>
  <Words>168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Язык программирования Паскаль</vt:lpstr>
      <vt:lpstr>Задача 1 </vt:lpstr>
      <vt:lpstr>Задача 2 </vt:lpstr>
      <vt:lpstr>Задача 3 </vt:lpstr>
      <vt:lpstr>Задача 4 </vt:lpstr>
      <vt:lpstr>Слайд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SHTORM</cp:lastModifiedBy>
  <cp:revision>12</cp:revision>
  <dcterms:created xsi:type="dcterms:W3CDTF">2014-03-11T17:32:39Z</dcterms:created>
  <dcterms:modified xsi:type="dcterms:W3CDTF">2015-01-11T07:30:33Z</dcterms:modified>
</cp:coreProperties>
</file>