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4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5B4B-518E-496A-A28C-EEB40D70E038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1D4C-6ACC-4DCF-A1D9-E617887FF9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5B4B-518E-496A-A28C-EEB40D70E038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1D4C-6ACC-4DCF-A1D9-E617887FF9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5B4B-518E-496A-A28C-EEB40D70E038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1D4C-6ACC-4DCF-A1D9-E617887FF9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5B4B-518E-496A-A28C-EEB40D70E038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1D4C-6ACC-4DCF-A1D9-E617887FF9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5B4B-518E-496A-A28C-EEB40D70E038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1D4C-6ACC-4DCF-A1D9-E617887FF9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5B4B-518E-496A-A28C-EEB40D70E038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1D4C-6ACC-4DCF-A1D9-E617887FF9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5B4B-518E-496A-A28C-EEB40D70E038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1D4C-6ACC-4DCF-A1D9-E617887FF9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5B4B-518E-496A-A28C-EEB40D70E038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1D4C-6ACC-4DCF-A1D9-E617887FF9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5B4B-518E-496A-A28C-EEB40D70E038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1D4C-6ACC-4DCF-A1D9-E617887FF9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5B4B-518E-496A-A28C-EEB40D70E038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1D4C-6ACC-4DCF-A1D9-E617887FF9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5B4B-518E-496A-A28C-EEB40D70E038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1D4C-6ACC-4DCF-A1D9-E617887FF9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85B4B-518E-496A-A28C-EEB40D70E038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61D4C-6ACC-4DCF-A1D9-E617887FF90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95536" y="476672"/>
            <a:ext cx="8291264" cy="5937523"/>
          </a:xfrm>
          <a:solidFill>
            <a:schemeClr val="accent5">
              <a:lumMod val="40000"/>
              <a:lumOff val="60000"/>
            </a:schemeClr>
          </a:solidFill>
          <a:ln w="76200">
            <a:solidFill>
              <a:schemeClr val="tx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/>
          <a:lstStyle/>
          <a:p>
            <a:pPr algn="ctr">
              <a:buNone/>
            </a:pPr>
            <a:endParaRPr lang="ru-RU" sz="4400" b="1" dirty="0" smtClean="0"/>
          </a:p>
          <a:p>
            <a:pPr algn="ctr">
              <a:buNone/>
            </a:pPr>
            <a:r>
              <a:rPr lang="ru-RU" sz="4400" b="1" dirty="0" smtClean="0"/>
              <a:t>«</a:t>
            </a:r>
            <a:r>
              <a:rPr lang="ru-RU" sz="4400" b="1" dirty="0"/>
              <a:t>Повышение эффективности устной речи на уроках английского языка с использованием современных педагогических технологий и проблемного обучения» </a:t>
            </a:r>
            <a:endParaRPr lang="ru-RU" sz="4400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63688" y="260648"/>
            <a:ext cx="6336704" cy="9233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r>
              <a:rPr lang="ru-RU" b="1" dirty="0" smtClean="0"/>
              <a:t>Использование сочетания различных технологий позволяет мне  сделать уроки более разнообразными и эффективными</a:t>
            </a:r>
            <a:endParaRPr lang="ru-RU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1628800"/>
            <a:ext cx="4572000" cy="1323439"/>
          </a:xfrm>
          <a:prstGeom prst="rect">
            <a:avLst/>
          </a:prstGeom>
          <a:ln/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Проектная технология: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помогает обобщить и систематизировать материал, способствует развитию творческих способностей учащихся, расширяет рамки предмета.  Используется на заключительных уроках 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27584" y="3284984"/>
            <a:ext cx="4572000" cy="1815882"/>
          </a:xfrm>
          <a:prstGeom prst="rect">
            <a:avLst/>
          </a:prstGeom>
          <a:ln/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Информационно-коммуникационные технологии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(создание 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мультимедийных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презентаций, использование компьютерного тестирования при проверке знаний, работа на интерактивной доске, ресурсы Интернет, т.д.): значительно увеличивают  эффективность и наглядность урока, интегрируют английский язык в другие области человеческого знания, позволяют  своевременно обновлять материал учебника.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156176" y="1628800"/>
            <a:ext cx="2736304" cy="3539430"/>
          </a:xfrm>
          <a:prstGeom prst="rect">
            <a:avLst/>
          </a:prstGeom>
          <a:ln/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Совместное применение технологий  позволило  создать творческие работы учащихся по таким темам как «История кинематографа»,</a:t>
            </a:r>
          </a:p>
          <a:p>
            <a:pPr>
              <a:defRPr/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«Реклама», </a:t>
            </a:r>
          </a:p>
          <a:p>
            <a:pPr>
              <a:defRPr/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«Великие изобретатели»,</a:t>
            </a:r>
          </a:p>
          <a:p>
            <a:pPr>
              <a:defRPr/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«СМИ»,«Кинопроба»  (создание короткометражного фильма определенного жанра),Школа будущего и т.д.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83568" y="5517232"/>
            <a:ext cx="8136904" cy="120032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Другие технологии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используемые мной на уроках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: технология создания проблемных ситуаций, игровые технологии, деловая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игра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авая фигурная скобка 8"/>
          <p:cNvSpPr/>
          <p:nvPr/>
        </p:nvSpPr>
        <p:spPr>
          <a:xfrm>
            <a:off x="5436096" y="1916832"/>
            <a:ext cx="720080" cy="259228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r>
              <a:rPr lang="ru-RU" b="1" i="1" dirty="0"/>
              <a:t>«Политическая система Амурской области»</a:t>
            </a:r>
            <a:r>
              <a:rPr lang="ru-RU" dirty="0"/>
              <a:t>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844824"/>
            <a:ext cx="8280920" cy="4565104"/>
          </a:xfrm>
          <a:solidFill>
            <a:schemeClr val="accent3">
              <a:lumMod val="40000"/>
              <a:lumOff val="6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pPr algn="ctr">
              <a:buNone/>
            </a:pPr>
            <a:r>
              <a:rPr lang="ru-RU" dirty="0" smtClean="0"/>
              <a:t>Цель </a:t>
            </a:r>
          </a:p>
          <a:p>
            <a:pPr>
              <a:buNone/>
            </a:pPr>
            <a:r>
              <a:rPr lang="ru-RU" dirty="0" smtClean="0"/>
              <a:t>-закрепление </a:t>
            </a:r>
            <a:r>
              <a:rPr lang="ru-RU" dirty="0"/>
              <a:t>активной лексики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 -развитие </a:t>
            </a:r>
            <a:r>
              <a:rPr lang="ru-RU" dirty="0"/>
              <a:t>коммуникативной способности на базе аутентичного материала,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-развитие </a:t>
            </a:r>
            <a:r>
              <a:rPr lang="ru-RU" dirty="0"/>
              <a:t>умения инициировать и поддерживать беседу, </a:t>
            </a:r>
            <a:r>
              <a:rPr lang="ru-RU" dirty="0" smtClean="0"/>
              <a:t>задавать </a:t>
            </a:r>
            <a:r>
              <a:rPr lang="ru-RU" dirty="0"/>
              <a:t>вопросы и отвечать на них.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r>
              <a:rPr lang="ru-RU" dirty="0" smtClean="0"/>
              <a:t>Произошли изменения в следующем: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700808"/>
            <a:ext cx="8496944" cy="4824536"/>
          </a:xfrm>
          <a:solidFill>
            <a:schemeClr val="accent3">
              <a:lumMod val="40000"/>
              <a:lumOff val="60000"/>
            </a:schemeClr>
          </a:solid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-</a:t>
            </a:r>
            <a:r>
              <a:rPr lang="ru-RU" dirty="0"/>
              <a:t>увеличился темп речи учащихся</a:t>
            </a:r>
          </a:p>
          <a:p>
            <a:pPr>
              <a:buNone/>
            </a:pPr>
            <a:r>
              <a:rPr lang="ru-RU" dirty="0"/>
              <a:t>-пополнился лексический запас учащихся;</a:t>
            </a:r>
          </a:p>
          <a:p>
            <a:pPr>
              <a:buNone/>
            </a:pPr>
            <a:r>
              <a:rPr lang="ru-RU" dirty="0"/>
              <a:t>-высказывания стали более логичными;</a:t>
            </a:r>
          </a:p>
          <a:p>
            <a:pPr>
              <a:buNone/>
            </a:pPr>
            <a:r>
              <a:rPr lang="ru-RU" dirty="0"/>
              <a:t>-реализуются коммуникативные задачи;</a:t>
            </a:r>
          </a:p>
          <a:p>
            <a:pPr>
              <a:buNone/>
            </a:pPr>
            <a:r>
              <a:rPr lang="ru-RU" dirty="0"/>
              <a:t>-допускаются некоторые лексические и грамматические ошибки, не препятствующие пониманию;</a:t>
            </a:r>
          </a:p>
          <a:p>
            <a:pPr>
              <a:buNone/>
            </a:pPr>
            <a:r>
              <a:rPr lang="ru-RU" dirty="0"/>
              <a:t>-в основном соблюдается правильный интонационный рисунок;</a:t>
            </a:r>
          </a:p>
          <a:p>
            <a:pPr>
              <a:buNone/>
            </a:pPr>
            <a:r>
              <a:rPr lang="ru-RU" dirty="0"/>
              <a:t>-увеличилось время говорения.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03648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ru-RU" sz="4000" b="1" i="1" dirty="0"/>
              <a:t>Работа над лексическим материалом.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>
                <a:solidFill>
                  <a:srgbClr val="FF0000"/>
                </a:solidFill>
              </a:rPr>
              <a:t>слова, о значении которых можно </a:t>
            </a:r>
            <a:endParaRPr lang="ru-RU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догадаться </a:t>
            </a:r>
            <a:r>
              <a:rPr lang="ru-RU" b="1" dirty="0">
                <a:solidFill>
                  <a:srgbClr val="FF0000"/>
                </a:solidFill>
              </a:rPr>
              <a:t>(интернациональные </a:t>
            </a:r>
            <a:r>
              <a:rPr lang="ru-RU" b="1" dirty="0" smtClean="0">
                <a:solidFill>
                  <a:srgbClr val="FF0000"/>
                </a:solidFill>
              </a:rPr>
              <a:t>слова</a:t>
            </a:r>
          </a:p>
          <a:p>
            <a:pPr algn="ctr">
              <a:buNone/>
            </a:pPr>
            <a:endParaRPr lang="ru-RU" b="1" dirty="0">
              <a:solidFill>
                <a:srgbClr val="FF0000"/>
              </a:solidFill>
            </a:endParaRPr>
          </a:p>
          <a:p>
            <a:pPr algn="ctr"/>
            <a:r>
              <a:rPr lang="en-US" b="1" i="1" dirty="0"/>
              <a:t>industry</a:t>
            </a:r>
            <a:endParaRPr lang="ru-RU" b="1" dirty="0"/>
          </a:p>
          <a:p>
            <a:pPr algn="ctr"/>
            <a:r>
              <a:rPr lang="en-US" b="1" i="1" dirty="0" smtClean="0"/>
              <a:t>Official</a:t>
            </a:r>
            <a:endParaRPr lang="ru-RU" b="1" i="1" dirty="0" smtClean="0"/>
          </a:p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 слова, о значении которых можно догадаться (слова, состоящие из знакомых словообразовательных элементов)</a:t>
            </a:r>
          </a:p>
          <a:p>
            <a:pPr algn="ctr">
              <a:buNone/>
            </a:pPr>
            <a:endParaRPr lang="ru-RU" dirty="0" smtClean="0"/>
          </a:p>
          <a:p>
            <a:pPr algn="ctr"/>
            <a:r>
              <a:rPr lang="en-US" i="1" dirty="0" smtClean="0"/>
              <a:t>careful </a:t>
            </a:r>
            <a:r>
              <a:rPr lang="en-US" i="1" dirty="0"/>
              <a:t>(care + </a:t>
            </a:r>
            <a:r>
              <a:rPr lang="en-US" i="1" dirty="0" err="1"/>
              <a:t>ful</a:t>
            </a:r>
            <a:r>
              <a:rPr lang="en-US" i="1" dirty="0"/>
              <a:t>)</a:t>
            </a:r>
            <a:endParaRPr lang="ru-RU" dirty="0"/>
          </a:p>
          <a:p>
            <a:pPr algn="ctr"/>
            <a:r>
              <a:rPr lang="en-US" i="1" dirty="0"/>
              <a:t>carefully (careful + </a:t>
            </a:r>
            <a:r>
              <a:rPr lang="en-US" i="1" dirty="0" err="1"/>
              <a:t>ly</a:t>
            </a:r>
            <a:r>
              <a:rPr lang="en-US" i="1" dirty="0" smtClean="0"/>
              <a:t>)</a:t>
            </a:r>
            <a:endParaRPr lang="ru-RU" i="1" dirty="0" smtClean="0"/>
          </a:p>
          <a:p>
            <a:pPr algn="ctr"/>
            <a:endParaRPr lang="ru-RU" dirty="0"/>
          </a:p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>
                <a:solidFill>
                  <a:srgbClr val="FF0000"/>
                </a:solidFill>
              </a:rPr>
              <a:t>контекст, в котором употребляются новые </a:t>
            </a:r>
            <a:r>
              <a:rPr lang="ru-RU" b="1" dirty="0" smtClean="0">
                <a:solidFill>
                  <a:srgbClr val="FF0000"/>
                </a:solidFill>
              </a:rPr>
              <a:t>слова</a:t>
            </a:r>
            <a:endParaRPr lang="ru-RU" b="1" dirty="0">
              <a:solidFill>
                <a:srgbClr val="FF0000"/>
              </a:solidFill>
            </a:endParaRPr>
          </a:p>
          <a:p>
            <a:pPr algn="ctr">
              <a:buNone/>
            </a:pPr>
            <a:endParaRPr lang="ru-RU" dirty="0"/>
          </a:p>
          <a:p>
            <a:pPr algn="ctr"/>
            <a:r>
              <a:rPr lang="en-US" i="1" dirty="0"/>
              <a:t>kingdom (n): a kingdom – kingdoms. A kingdom is a country ruled by a king or a queen. </a:t>
            </a:r>
            <a:r>
              <a:rPr lang="ru-RU" i="1" dirty="0"/>
              <a:t>(Королевство: королевство – это страна, управляемая королем или королевой.)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435280" cy="1143000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b="1" i="1" dirty="0" smtClean="0"/>
              <a:t>закрепление </a:t>
            </a:r>
            <a:r>
              <a:rPr lang="ru-RU" b="1" i="1" dirty="0"/>
              <a:t>и </a:t>
            </a:r>
            <a:r>
              <a:rPr lang="ru-RU" b="1" i="1" dirty="0" smtClean="0"/>
              <a:t>контроль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pPr lvl="0" algn="ctr">
              <a:buNone/>
            </a:pPr>
            <a:r>
              <a:rPr lang="en-US" b="1" dirty="0" err="1"/>
              <a:t>анаграмм</a:t>
            </a:r>
            <a:r>
              <a:rPr lang="ru-RU" b="1" dirty="0" err="1"/>
              <a:t>ы</a:t>
            </a:r>
            <a:r>
              <a:rPr lang="en-US" b="1" dirty="0"/>
              <a:t>:</a:t>
            </a:r>
            <a:endParaRPr lang="ru-RU" dirty="0"/>
          </a:p>
          <a:p>
            <a:pPr algn="ctr">
              <a:buNone/>
            </a:pPr>
            <a:r>
              <a:rPr lang="en-US" b="1" i="1" dirty="0"/>
              <a:t>Guess the words (</a:t>
            </a:r>
            <a:r>
              <a:rPr lang="en-US" b="1" i="1" dirty="0" err="1"/>
              <a:t>Угадай</a:t>
            </a:r>
            <a:r>
              <a:rPr lang="en-US" b="1" i="1" dirty="0"/>
              <a:t> </a:t>
            </a:r>
            <a:r>
              <a:rPr lang="en-US" b="1" i="1" dirty="0" err="1"/>
              <a:t>слова</a:t>
            </a:r>
            <a:r>
              <a:rPr lang="en-US" b="1" i="1" dirty="0"/>
              <a:t>).</a:t>
            </a:r>
            <a:endParaRPr lang="ru-RU" dirty="0"/>
          </a:p>
          <a:p>
            <a:pPr>
              <a:buNone/>
            </a:pPr>
            <a:r>
              <a:rPr lang="en-US" i="1" dirty="0" err="1"/>
              <a:t>mrah</a:t>
            </a:r>
            <a:r>
              <a:rPr lang="en-US" i="1" dirty="0"/>
              <a:t>		</a:t>
            </a:r>
            <a:r>
              <a:rPr lang="en-US" i="1" dirty="0" smtClean="0"/>
              <a:t>(</a:t>
            </a:r>
            <a:r>
              <a:rPr lang="en-US" i="1" dirty="0"/>
              <a:t>harm)		</a:t>
            </a:r>
            <a:r>
              <a:rPr lang="ru-RU" i="1" dirty="0" smtClean="0"/>
              <a:t>        </a:t>
            </a:r>
            <a:r>
              <a:rPr lang="en-US" i="1" dirty="0" err="1" smtClean="0"/>
              <a:t>lbsimopise</a:t>
            </a:r>
            <a:r>
              <a:rPr lang="en-US" i="1" dirty="0"/>
              <a:t>	</a:t>
            </a:r>
            <a:r>
              <a:rPr lang="ru-RU" i="1" dirty="0" smtClean="0"/>
              <a:t>          </a:t>
            </a:r>
            <a:r>
              <a:rPr lang="en-US" i="1" dirty="0" smtClean="0"/>
              <a:t>(</a:t>
            </a:r>
            <a:r>
              <a:rPr lang="en-US" i="1" dirty="0"/>
              <a:t>impossible)</a:t>
            </a:r>
            <a:endParaRPr lang="ru-RU" dirty="0"/>
          </a:p>
          <a:p>
            <a:pPr>
              <a:buNone/>
            </a:pPr>
            <a:r>
              <a:rPr lang="en-US" i="1" dirty="0" err="1"/>
              <a:t>torectp</a:t>
            </a:r>
            <a:r>
              <a:rPr lang="en-US" i="1" dirty="0"/>
              <a:t>	</a:t>
            </a:r>
            <a:r>
              <a:rPr lang="en-US" i="1" dirty="0" smtClean="0"/>
              <a:t>(</a:t>
            </a:r>
            <a:r>
              <a:rPr lang="en-US" i="1" dirty="0"/>
              <a:t>protect</a:t>
            </a:r>
            <a:r>
              <a:rPr lang="en-US" i="1" dirty="0" smtClean="0"/>
              <a:t>)</a:t>
            </a:r>
            <a:r>
              <a:rPr lang="ru-RU" i="1" dirty="0" smtClean="0"/>
              <a:t>                  </a:t>
            </a:r>
            <a:r>
              <a:rPr lang="en-US" i="1" dirty="0" err="1" smtClean="0"/>
              <a:t>macilt</a:t>
            </a:r>
            <a:r>
              <a:rPr lang="ru-RU" i="1" dirty="0" smtClean="0"/>
              <a:t>                            </a:t>
            </a:r>
            <a:r>
              <a:rPr lang="en-US" i="1" dirty="0" smtClean="0"/>
              <a:t>(climate</a:t>
            </a:r>
            <a:r>
              <a:rPr lang="en-US" i="1" dirty="0"/>
              <a:t>)</a:t>
            </a:r>
            <a:endParaRPr lang="ru-RU" dirty="0"/>
          </a:p>
          <a:p>
            <a:pPr>
              <a:buNone/>
            </a:pPr>
            <a:r>
              <a:rPr lang="en-US" i="1" dirty="0" err="1"/>
              <a:t>tehrbea</a:t>
            </a:r>
            <a:r>
              <a:rPr lang="en-US" i="1" dirty="0"/>
              <a:t>	</a:t>
            </a:r>
            <a:r>
              <a:rPr lang="en-US" i="1" dirty="0" smtClean="0"/>
              <a:t>(</a:t>
            </a:r>
            <a:r>
              <a:rPr lang="en-US" i="1" dirty="0"/>
              <a:t>breathe)	</a:t>
            </a:r>
            <a:r>
              <a:rPr lang="ru-RU" i="1" dirty="0" smtClean="0"/>
              <a:t>        </a:t>
            </a:r>
            <a:r>
              <a:rPr lang="en-US" i="1" dirty="0" err="1" smtClean="0"/>
              <a:t>limd</a:t>
            </a:r>
            <a:r>
              <a:rPr lang="en-US" i="1" dirty="0"/>
              <a:t>		</a:t>
            </a:r>
            <a:r>
              <a:rPr lang="ru-RU" i="1" dirty="0" smtClean="0"/>
              <a:t>         </a:t>
            </a:r>
            <a:r>
              <a:rPr lang="en-US" i="1" dirty="0" smtClean="0"/>
              <a:t>(</a:t>
            </a:r>
            <a:r>
              <a:rPr lang="en-US" i="1" dirty="0"/>
              <a:t>mild)</a:t>
            </a:r>
            <a:endParaRPr lang="ru-RU" dirty="0"/>
          </a:p>
          <a:p>
            <a:pPr>
              <a:buNone/>
            </a:pPr>
            <a:r>
              <a:rPr lang="en-US" i="1" dirty="0" err="1"/>
              <a:t>yrotcaf</a:t>
            </a:r>
            <a:r>
              <a:rPr lang="en-US" i="1" dirty="0"/>
              <a:t>		(factory)	</a:t>
            </a:r>
            <a:r>
              <a:rPr lang="ru-RU" i="1" dirty="0" smtClean="0"/>
              <a:t>        </a:t>
            </a:r>
            <a:r>
              <a:rPr lang="en-US" i="1" dirty="0" err="1" smtClean="0"/>
              <a:t>oselbisp</a:t>
            </a:r>
            <a:r>
              <a:rPr lang="en-US" i="1" dirty="0"/>
              <a:t>		</a:t>
            </a:r>
            <a:r>
              <a:rPr lang="ru-RU" i="1" dirty="0" smtClean="0"/>
              <a:t>       </a:t>
            </a:r>
            <a:r>
              <a:rPr lang="en-US" i="1" dirty="0" smtClean="0"/>
              <a:t>(</a:t>
            </a:r>
            <a:r>
              <a:rPr lang="en-US" i="1" dirty="0"/>
              <a:t>possible)</a:t>
            </a:r>
            <a:endParaRPr lang="ru-RU" dirty="0"/>
          </a:p>
          <a:p>
            <a:pPr algn="ctr">
              <a:buNone/>
            </a:pPr>
            <a:r>
              <a:rPr lang="ru-RU" b="1" dirty="0" smtClean="0"/>
              <a:t> </a:t>
            </a:r>
            <a:r>
              <a:rPr lang="ru-RU" b="1" dirty="0"/>
              <a:t>задание на исправление ошибок в словах и предложениях:</a:t>
            </a:r>
            <a:endParaRPr lang="ru-RU" dirty="0"/>
          </a:p>
          <a:p>
            <a:pPr algn="ctr">
              <a:buNone/>
            </a:pPr>
            <a:r>
              <a:rPr lang="en-US" b="1" i="1" dirty="0"/>
              <a:t>Correct my mistakes (</a:t>
            </a:r>
            <a:r>
              <a:rPr lang="en-US" b="1" i="1" dirty="0" err="1"/>
              <a:t>Исправь</a:t>
            </a:r>
            <a:r>
              <a:rPr lang="en-US" b="1" i="1" dirty="0"/>
              <a:t> </a:t>
            </a:r>
            <a:r>
              <a:rPr lang="en-US" b="1" i="1" dirty="0" err="1"/>
              <a:t>ошибки</a:t>
            </a:r>
            <a:r>
              <a:rPr lang="en-US" b="1" i="1" dirty="0"/>
              <a:t>).</a:t>
            </a:r>
            <a:endParaRPr lang="ru-RU" dirty="0"/>
          </a:p>
          <a:p>
            <a:r>
              <a:rPr lang="en-US" i="1" dirty="0"/>
              <a:t>a </a:t>
            </a:r>
            <a:r>
              <a:rPr lang="en-US" i="1" dirty="0" err="1"/>
              <a:t>maild</a:t>
            </a:r>
            <a:r>
              <a:rPr lang="en-US" i="1" dirty="0"/>
              <a:t> </a:t>
            </a:r>
            <a:r>
              <a:rPr lang="en-US" i="1" dirty="0" err="1"/>
              <a:t>claimit</a:t>
            </a:r>
            <a:endParaRPr lang="ru-RU" dirty="0"/>
          </a:p>
          <a:p>
            <a:r>
              <a:rPr lang="en-US" i="1" dirty="0"/>
              <a:t>a </a:t>
            </a:r>
            <a:r>
              <a:rPr lang="en-US" i="1" dirty="0" err="1"/>
              <a:t>posebl</a:t>
            </a:r>
            <a:r>
              <a:rPr lang="en-US" i="1" dirty="0"/>
              <a:t> </a:t>
            </a:r>
            <a:r>
              <a:rPr lang="en-US" i="1" dirty="0" err="1"/>
              <a:t>pleis</a:t>
            </a:r>
            <a:r>
              <a:rPr lang="en-US" i="1" dirty="0"/>
              <a:t> but </a:t>
            </a:r>
            <a:r>
              <a:rPr lang="en-US" i="1" dirty="0" err="1"/>
              <a:t>imposeble</a:t>
            </a:r>
            <a:r>
              <a:rPr lang="en-US" i="1" dirty="0"/>
              <a:t> </a:t>
            </a:r>
            <a:r>
              <a:rPr lang="en-US" i="1" dirty="0" err="1"/>
              <a:t>taim</a:t>
            </a:r>
            <a:endParaRPr lang="ru-RU" dirty="0"/>
          </a:p>
          <a:p>
            <a:r>
              <a:rPr lang="en-US" i="1" dirty="0" err="1"/>
              <a:t>Fektorys</a:t>
            </a:r>
            <a:r>
              <a:rPr lang="en-US" i="1" dirty="0"/>
              <a:t> does a lot of ham.</a:t>
            </a:r>
            <a:endParaRPr lang="ru-RU" dirty="0"/>
          </a:p>
          <a:p>
            <a:r>
              <a:rPr lang="en-US" i="1" dirty="0"/>
              <a:t>To </a:t>
            </a:r>
            <a:r>
              <a:rPr lang="en-US" i="1" dirty="0" err="1"/>
              <a:t>briv</a:t>
            </a:r>
            <a:r>
              <a:rPr lang="en-US" i="1" dirty="0"/>
              <a:t> fresh air we mast </a:t>
            </a:r>
            <a:r>
              <a:rPr lang="en-US" i="1" dirty="0" err="1"/>
              <a:t>protekt</a:t>
            </a:r>
            <a:r>
              <a:rPr lang="en-US" i="1" dirty="0"/>
              <a:t> </a:t>
            </a:r>
            <a:r>
              <a:rPr lang="en-US" i="1" dirty="0" err="1"/>
              <a:t>neitcher</a:t>
            </a:r>
            <a:r>
              <a:rPr lang="en-US" i="1" dirty="0"/>
              <a:t>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</TotalTime>
  <Words>352</Words>
  <Application>Microsoft Office PowerPoint</Application>
  <PresentationFormat>Экран (4:3)</PresentationFormat>
  <Paragraphs>50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«Политическая система Амурской области».</vt:lpstr>
      <vt:lpstr>Слайд 4</vt:lpstr>
      <vt:lpstr>Произошли изменения в следующем:</vt:lpstr>
      <vt:lpstr>Работа над лексическим материалом. </vt:lpstr>
      <vt:lpstr>закрепление и контроль</vt:lpstr>
    </vt:vector>
  </TitlesOfParts>
  <Company>DG Win&amp;Soft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7</cp:revision>
  <dcterms:created xsi:type="dcterms:W3CDTF">2012-11-25T14:23:18Z</dcterms:created>
  <dcterms:modified xsi:type="dcterms:W3CDTF">2012-11-25T15:00:46Z</dcterms:modified>
</cp:coreProperties>
</file>