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7061-9F10-412C-AA77-EB40A3015F21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C668-DA62-4015-9581-7A53FEC20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11F3-B502-4F88-A1FB-A1402CBDF740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4696-9C04-4D8A-938C-3CD403FBF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E699-B124-4D90-9D50-1CAB4630FBC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DEEC3-4CC6-4FCC-87D8-00DAAA843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B77A-972C-4716-A3F2-F75083C33DB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D6E7-679D-4195-BE60-63208FAF8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720A-D493-4F3C-877D-2CDFA0F1022E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82BF-37AA-434B-A824-C9557973F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D505-DA28-4577-818C-DD1CECBCE39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0D6E-362B-4578-B8AB-3048A247B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25D1-EC2B-4792-8E23-07F7A29E585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8B24-BA5E-4A6E-BBF9-16AA9925F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8300F-C433-4CDE-813A-546F9B68B47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7554-9358-41F3-9886-60903FB09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0909-4B98-4E65-974A-2745512BF95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3C62-698A-4520-96F9-AC1C2DCF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886F-9B55-47D6-8BBB-56515EE6059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758D-6A3F-4A41-8C0B-428D1E198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6E32-124E-4667-AEBE-FEEDF4EF9702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B3FA-2AAE-4E45-A262-5876F929A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5AA5BF-32CA-47DE-8117-56B4AAC5AC9A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124BFA-2987-4538-AA1D-B42190376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91512" cy="1930400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Тестирование </a:t>
            </a:r>
            <a: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11 класса</a:t>
            </a:r>
            <a:b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</a:t>
            </a:r>
            <a: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теме: </a:t>
            </a:r>
            <a:b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«Советская Россия, СССР в 1920-1930-е годы».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algn="r">
              <a:buFont typeface="Arial" charset="0"/>
              <a:buNone/>
            </a:pPr>
            <a:endParaRPr lang="ru-RU" b="1" i="1" dirty="0" smtClean="0"/>
          </a:p>
          <a:p>
            <a:pPr marL="0" lvl="0" indent="0" algn="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3000" dirty="0" smtClean="0">
              <a:solidFill>
                <a:srgbClr val="0D0D0D"/>
              </a:solidFill>
            </a:endParaRPr>
          </a:p>
          <a:p>
            <a:pPr marL="0" lvl="0" indent="0" algn="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3000" dirty="0" smtClean="0">
                <a:solidFill>
                  <a:srgbClr val="0D0D0D"/>
                </a:solidFill>
              </a:rPr>
              <a:t>А.В</a:t>
            </a:r>
            <a:r>
              <a:rPr lang="ru-RU" sz="3000" dirty="0">
                <a:solidFill>
                  <a:srgbClr val="0D0D0D"/>
                </a:solidFill>
              </a:rPr>
              <a:t>. </a:t>
            </a:r>
            <a:r>
              <a:rPr lang="ru-RU" sz="3000" dirty="0" err="1">
                <a:solidFill>
                  <a:srgbClr val="0D0D0D"/>
                </a:solidFill>
              </a:rPr>
              <a:t>Астратова</a:t>
            </a:r>
            <a:r>
              <a:rPr lang="ru-RU" sz="3000" dirty="0">
                <a:solidFill>
                  <a:srgbClr val="0D0D0D"/>
                </a:solidFill>
              </a:rPr>
              <a:t>,</a:t>
            </a:r>
          </a:p>
          <a:p>
            <a:pPr marL="0" lvl="0" indent="0" algn="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3000" dirty="0">
                <a:solidFill>
                  <a:srgbClr val="0D0D0D"/>
                </a:solidFill>
              </a:rPr>
              <a:t>                                            учитель </a:t>
            </a:r>
            <a:r>
              <a:rPr lang="ru-RU" sz="3000" dirty="0" smtClean="0">
                <a:solidFill>
                  <a:srgbClr val="0D0D0D"/>
                </a:solidFill>
              </a:rPr>
              <a:t>истории                                           </a:t>
            </a:r>
            <a:endParaRPr lang="ru-RU" sz="3000" dirty="0">
              <a:solidFill>
                <a:srgbClr val="0D0D0D"/>
              </a:solidFill>
            </a:endParaRPr>
          </a:p>
          <a:p>
            <a:pPr marL="0" lvl="0" indent="0" algn="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3000" dirty="0">
                <a:solidFill>
                  <a:srgbClr val="0D0D0D"/>
                </a:solidFill>
              </a:rPr>
              <a:t>                                        </a:t>
            </a:r>
            <a:r>
              <a:rPr lang="ru-RU" sz="3000" dirty="0" smtClean="0">
                <a:solidFill>
                  <a:srgbClr val="0D0D0D"/>
                </a:solidFill>
              </a:rPr>
              <a:t>  </a:t>
            </a:r>
            <a:r>
              <a:rPr lang="ru-RU" sz="3000" dirty="0">
                <a:solidFill>
                  <a:srgbClr val="0D0D0D"/>
                </a:solidFill>
              </a:rPr>
              <a:t>ВСОШ №</a:t>
            </a:r>
            <a:r>
              <a:rPr lang="ru-RU" sz="3000" dirty="0" smtClean="0">
                <a:solidFill>
                  <a:srgbClr val="0D0D0D"/>
                </a:solidFill>
              </a:rPr>
              <a:t>7</a:t>
            </a:r>
          </a:p>
          <a:p>
            <a:pPr marL="0" lvl="0" indent="0" algn="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3000" dirty="0">
                <a:solidFill>
                  <a:srgbClr val="0D0D0D"/>
                </a:solidFill>
              </a:rPr>
              <a:t>г. Мурманска</a:t>
            </a: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2800" dirty="0" smtClean="0">
              <a:solidFill>
                <a:srgbClr val="0D0D0D"/>
              </a:solidFill>
            </a:endParaRP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0D0D0D"/>
                </a:solidFill>
              </a:rPr>
              <a:t>2012</a:t>
            </a:r>
            <a:endParaRPr lang="ru-RU" sz="2800" dirty="0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25828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Прочтите отрывок из сочинения современного историка Н. </a:t>
            </a:r>
            <a:r>
              <a:rPr lang="ru-RU" sz="2800" b="1" dirty="0" err="1" smtClean="0"/>
              <a:t>Верта</a:t>
            </a:r>
            <a:r>
              <a:rPr lang="ru-RU" sz="2800" b="1" dirty="0" smtClean="0"/>
              <a:t> и укажите, о содержании какого документа идет речь:</a:t>
            </a:r>
            <a:br>
              <a:rPr lang="ru-RU" sz="2800" b="1" dirty="0" smtClean="0"/>
            </a:br>
            <a:r>
              <a:rPr lang="ru-RU" sz="2100" i="1" dirty="0" smtClean="0"/>
              <a:t>«Договор сопровождал секретный протокол, фотокопия которого была позже обнаружена в Германии, но существование которого в СССР тем не менее отрицалось вплоть до лета 1989 года. Протокол разграничивал сферы влияния сторон в Восточной Европе».</a:t>
            </a:r>
            <a:br>
              <a:rPr lang="ru-RU" sz="2100" i="1" dirty="0" smtClean="0"/>
            </a:br>
            <a:r>
              <a:rPr lang="ru-RU" sz="2100" i="1" dirty="0" smtClean="0"/>
              <a:t>                                                                                        </a:t>
            </a:r>
            <a:r>
              <a:rPr lang="ru-RU" sz="2300" b="1" i="1" dirty="0" smtClean="0"/>
              <a:t>ОТВЕТ___________________</a:t>
            </a:r>
            <a:endParaRPr lang="ru-RU" sz="2300" b="1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2786063"/>
            <a:ext cx="9429750" cy="3857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3" y="5786438"/>
            <a:ext cx="1857375" cy="857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«Пакте Молотова-Риббентропа»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71750" y="5786438"/>
            <a:ext cx="1857375" cy="857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Декларации Тегеранской конференции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57750" y="5786438"/>
            <a:ext cx="1928813" cy="857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Акте о капитуляции Германии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15188" y="5786438"/>
            <a:ext cx="1714500" cy="857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Мюнхенского соглашения</a:t>
            </a:r>
          </a:p>
        </p:txBody>
      </p:sp>
      <p:pic>
        <p:nvPicPr>
          <p:cNvPr id="15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3313"/>
            <a:ext cx="17859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Выноска-облако 15"/>
          <p:cNvSpPr/>
          <p:nvPr/>
        </p:nvSpPr>
        <p:spPr>
          <a:xfrm>
            <a:off x="2000250" y="2000250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7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3313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Выноска-облако 17"/>
          <p:cNvSpPr/>
          <p:nvPr/>
        </p:nvSpPr>
        <p:spPr>
          <a:xfrm>
            <a:off x="2000250" y="2000250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632 -0.5428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00" y="-2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3" grpId="0" animBg="1"/>
      <p:bldP spid="14" grpId="0" animBg="1"/>
      <p:bldP spid="16" grpId="0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Прочтите отрывок из документа и укажите название политики, с которой он связан:</a:t>
            </a:r>
            <a:br>
              <a:rPr lang="ru-RU" sz="2800" b="1" dirty="0" smtClean="0"/>
            </a:br>
            <a:r>
              <a:rPr lang="ru-RU" sz="2300" i="1" dirty="0" smtClean="0"/>
              <a:t>«Вот уже пять месяцев, как мы выселены… Неужели вы думаете, что мы кулаки? Нет, мы не кулаки, а мы труженики, наши мозолистые руки теперь, как скелеты; мы не раскулачены, но разграблены местными властями».</a:t>
            </a:r>
            <a:r>
              <a:rPr lang="ru-RU" sz="2100" i="1" dirty="0" smtClean="0"/>
              <a:t/>
            </a:r>
            <a:br>
              <a:rPr lang="ru-RU" sz="2100" i="1" dirty="0" smtClean="0"/>
            </a:br>
            <a:r>
              <a:rPr lang="ru-RU" sz="2300" b="1" i="1" dirty="0" smtClean="0"/>
              <a:t>                                                                                    ОТВЕТ_______________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0" y="2643188"/>
            <a:ext cx="9144000" cy="39290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5857875"/>
            <a:ext cx="1214438" cy="642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НЭП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7688" y="5715000"/>
            <a:ext cx="2085975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коллективизация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5715000"/>
            <a:ext cx="1928812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«Красногвардейская атака на капитал»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6563" y="5715000"/>
            <a:ext cx="1928812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Борьба с нетрудовыми доходами</a:t>
            </a:r>
          </a:p>
        </p:txBody>
      </p:sp>
      <p:pic>
        <p:nvPicPr>
          <p:cNvPr id="8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500438"/>
            <a:ext cx="1785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>
            <a:off x="1928813" y="2071688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0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429000"/>
            <a:ext cx="1857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ыноска-облако 10"/>
          <p:cNvSpPr/>
          <p:nvPr/>
        </p:nvSpPr>
        <p:spPr>
          <a:xfrm>
            <a:off x="2000250" y="2000250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24098 -0.547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2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9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smtClean="0"/>
              <a:t>Начало проведения коллективизации относится к: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2071688"/>
            <a:ext cx="2500313" cy="5000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1921-1922 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25" y="3214688"/>
            <a:ext cx="2500313" cy="5000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1925-1926 гг.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25" y="4429125"/>
            <a:ext cx="2500313" cy="500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1928-1929 гг.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5715000"/>
            <a:ext cx="2500313" cy="500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1933-1934 гг.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5786438" y="128587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028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2286000"/>
            <a:ext cx="1785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4643438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-облако 13"/>
          <p:cNvSpPr/>
          <p:nvPr/>
        </p:nvSpPr>
        <p:spPr>
          <a:xfrm>
            <a:off x="5857875" y="364331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  <p:sp>
        <p:nvSpPr>
          <p:cNvPr id="26636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59788" y="6092825"/>
            <a:ext cx="485775" cy="4000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Позднее других произошло событие:</a:t>
            </a:r>
          </a:p>
        </p:txBody>
      </p:sp>
      <p:sp>
        <p:nvSpPr>
          <p:cNvPr id="14338" name="Содержимое 4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1500188"/>
            <a:ext cx="2786063" cy="78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Х съезд РКП(б)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75" y="2786063"/>
            <a:ext cx="2786063" cy="78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Смерть В.И. Ленина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4214813"/>
            <a:ext cx="2786062" cy="78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Принятие первой Конституции СССР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38" y="5643563"/>
            <a:ext cx="2786062" cy="78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Расстрел царской семьи</a:t>
            </a:r>
          </a:p>
        </p:txBody>
      </p:sp>
      <p:pic>
        <p:nvPicPr>
          <p:cNvPr id="10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2071688"/>
            <a:ext cx="17859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4929188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-облако 11"/>
          <p:cNvSpPr/>
          <p:nvPr/>
        </p:nvSpPr>
        <p:spPr>
          <a:xfrm>
            <a:off x="5857875" y="107156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5929313" y="357187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Выдающийся советский режиссер, автор фильма «Иван Грозный»: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972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2143125"/>
            <a:ext cx="2357437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В. Пудовкин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3357563"/>
            <a:ext cx="2357437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С. Герасимов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4572000"/>
            <a:ext cx="2357437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Г.  Александров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75" y="5715000"/>
            <a:ext cx="2357438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С. Эйзенштейн</a:t>
            </a:r>
          </a:p>
        </p:txBody>
      </p:sp>
      <p:pic>
        <p:nvPicPr>
          <p:cNvPr id="14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2286000"/>
            <a:ext cx="1785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Выноска-облако 14"/>
          <p:cNvSpPr/>
          <p:nvPr/>
        </p:nvSpPr>
        <p:spPr>
          <a:xfrm>
            <a:off x="5786438" y="128587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6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4643438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>
            <a:off x="5857875" y="364331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5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Понятие «ликбез» относится к проведению в стране: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714500"/>
            <a:ext cx="2357438" cy="6429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Культурной революции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2857500"/>
            <a:ext cx="2357438" cy="7143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Национализации промышленности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4214813"/>
            <a:ext cx="2357438" cy="857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Коллективизации сельского  хозяйства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5786438"/>
            <a:ext cx="2428875" cy="7143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Продовольственной разверстки</a:t>
            </a:r>
          </a:p>
        </p:txBody>
      </p:sp>
      <p:pic>
        <p:nvPicPr>
          <p:cNvPr id="9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2286000"/>
            <a:ext cx="1785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>
            <a:off x="5786438" y="128587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1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4643438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-облако 11"/>
          <p:cNvSpPr/>
          <p:nvPr/>
        </p:nvSpPr>
        <p:spPr>
          <a:xfrm>
            <a:off x="5857875" y="364331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Крестьянское восстание в Тамбовской губернии 1920-1921 гг. называют: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2000250"/>
            <a:ext cx="2428875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«пугачевщиной»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" y="3143250"/>
            <a:ext cx="2428875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«антоновщиной»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4286250"/>
            <a:ext cx="2428875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«махновщиной»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5572125"/>
            <a:ext cx="2428875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«разинщиной»</a:t>
            </a:r>
          </a:p>
        </p:txBody>
      </p:sp>
      <p:pic>
        <p:nvPicPr>
          <p:cNvPr id="9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2286000"/>
            <a:ext cx="1785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>
            <a:off x="5786438" y="128587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1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4643438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-облако 11"/>
          <p:cNvSpPr/>
          <p:nvPr/>
        </p:nvSpPr>
        <p:spPr>
          <a:xfrm>
            <a:off x="5857875" y="364331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xit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УСТАНОВИТЕ СООТВЕТСТВИЕ МЕЖДУ НАЗВАНИЯМИ ПРОИЗВЕДЕНИЙ И ИХ АВТОРАМИ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2000250"/>
            <a:ext cx="4357688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«Окаянные дни» 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3143250"/>
            <a:ext cx="4357688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«Апрельские тезисы» -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4286250"/>
            <a:ext cx="428625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«Несвоевременные мысли» -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5500688"/>
            <a:ext cx="428625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«Головокружение от успехов» - …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86563" y="1857375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В.И. Ленин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86563" y="2428875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И.А. Бунин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86563" y="3143250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М. Горький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86563" y="3643313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В.И. Ленин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86563" y="4214813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М. Горький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86563" y="4786313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Л.Д. Троцкий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86563" y="5500688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В. Маяковский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86563" y="6000750"/>
            <a:ext cx="1928812" cy="285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И.В. Сталин</a:t>
            </a:r>
          </a:p>
        </p:txBody>
      </p:sp>
      <p:sp>
        <p:nvSpPr>
          <p:cNvPr id="18447" name="AutoShape 1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8459788" y="6381750"/>
            <a:ext cx="485775" cy="3286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49618 -0.0210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5 0.00047 L -0.45 -0.0310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88 0.00115 L -0.37118 0.0430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36337 -0.0282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3786188"/>
          </a:xfrm>
        </p:spPr>
        <p:txBody>
          <a:bodyPr/>
          <a:lstStyle/>
          <a:p>
            <a:pPr algn="l" eaLnBrk="1" hangingPunct="1"/>
            <a:r>
              <a:rPr lang="ru-RU" sz="2800" b="1" smtClean="0"/>
              <a:t>ПРОЧТИТЕ ОТРЫВОК ИЗ ДОКЛАДА (1922 Г.) И УКАЖИТЕ НАЗВАНИЕ ГОРОДА, В КОТОРОМ СОСТОЯЛАСЬ МЕЖДУНАРОДНАЯ КОФЕРЕНЦИЯ, ОПИСАННАЯ В НЕМ:</a:t>
            </a:r>
            <a:br>
              <a:rPr lang="ru-RU" sz="2800" b="1" smtClean="0"/>
            </a:br>
            <a:r>
              <a:rPr lang="ru-RU" sz="2100" i="1" smtClean="0"/>
              <a:t>«Первая часть </a:t>
            </a:r>
            <a:r>
              <a:rPr lang="en-US" sz="2100" i="1" smtClean="0"/>
              <a:t>[</a:t>
            </a:r>
            <a:r>
              <a:rPr lang="ru-RU" sz="2100" i="1" smtClean="0"/>
              <a:t>меморандума</a:t>
            </a:r>
            <a:r>
              <a:rPr lang="en-US" sz="2100" i="1" smtClean="0"/>
              <a:t>]</a:t>
            </a:r>
            <a:r>
              <a:rPr lang="ru-RU" sz="2100" i="1" smtClean="0"/>
              <a:t> заключается в том, что мы должны признать все наши долги, довоенные и военные… восстановить частную собственность…предприятия должны быть возвращены старым собственникам. Мы написали контрмеморандум, в основу которого легло разрушение России вследствие блокады и интервенции, указывали на те наши потери и разорения, которые внесло  наступление белогвардейских банд».</a:t>
            </a:r>
            <a:r>
              <a:rPr lang="ru-RU" sz="2400" i="1" smtClean="0"/>
              <a:t/>
            </a:r>
            <a:br>
              <a:rPr lang="ru-RU" sz="2400" i="1" smtClean="0"/>
            </a:br>
            <a:r>
              <a:rPr lang="ru-RU" sz="2400" i="1" smtClean="0"/>
              <a:t>                                                                      </a:t>
            </a:r>
            <a:r>
              <a:rPr lang="ru-RU" sz="2400" b="1" i="1" smtClean="0"/>
              <a:t>ОТВЕТ_______________        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0" y="4857750"/>
            <a:ext cx="9144000" cy="2000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6143625"/>
            <a:ext cx="1928812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Москва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75" y="6143625"/>
            <a:ext cx="192881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Генуя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3" y="6143625"/>
            <a:ext cx="1928812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Париж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6143625"/>
            <a:ext cx="1928812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Берлин</a:t>
            </a:r>
          </a:p>
        </p:txBody>
      </p:sp>
      <p:pic>
        <p:nvPicPr>
          <p:cNvPr id="8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14813"/>
            <a:ext cx="17859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>
            <a:off x="1928813" y="271462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0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14813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ыноска-облако 10"/>
          <p:cNvSpPr/>
          <p:nvPr/>
        </p:nvSpPr>
        <p:spPr>
          <a:xfrm>
            <a:off x="1857375" y="2714625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37309 -0.385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0" y="-1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9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40112"/>
          </a:xfrm>
        </p:spPr>
        <p:txBody>
          <a:bodyPr/>
          <a:lstStyle/>
          <a:p>
            <a:pPr algn="l" eaLnBrk="1" hangingPunct="1"/>
            <a:r>
              <a:rPr lang="ru-RU" sz="2800" b="1" smtClean="0"/>
              <a:t>ПРОЧТИТЕ ОТРЫВОК ИЗ РАБОТЫ СОВРЕМЕННОГО ИСТОРИКА И НАПИШИТЕ ФАМИЛИЮ ПОЛИТИЧЕСКОГО ДЕЯТЕЛЯ, ОБ УБИЙСТВЕ КОТОРОГО В НЕМ ГОВОРИТСЯ:</a:t>
            </a:r>
            <a:br>
              <a:rPr lang="ru-RU" sz="2800" b="1" smtClean="0"/>
            </a:br>
            <a:r>
              <a:rPr lang="ru-RU" sz="2100" i="1" smtClean="0"/>
              <a:t>« Сталин был потрясен убийством преданного соратника, контролировавшего весь северо-запад страны. Он решил использовать это убийство для усиления политических репрессий».</a:t>
            </a:r>
            <a:br>
              <a:rPr lang="ru-RU" sz="2100" i="1" smtClean="0"/>
            </a:br>
            <a:r>
              <a:rPr lang="ru-RU" sz="2100" i="1" smtClean="0"/>
              <a:t/>
            </a:r>
            <a:br>
              <a:rPr lang="ru-RU" sz="2100" i="1" smtClean="0"/>
            </a:br>
            <a:r>
              <a:rPr lang="ru-RU" sz="2100" i="1" smtClean="0"/>
              <a:t>                                                                                     </a:t>
            </a:r>
            <a:r>
              <a:rPr lang="ru-RU" sz="2400" b="1" i="1" smtClean="0"/>
              <a:t>ОТВЕТ </a:t>
            </a:r>
            <a:r>
              <a:rPr lang="ru-RU" sz="2100" b="1" smtClean="0"/>
              <a:t> ____________________</a:t>
            </a:r>
            <a:endParaRPr lang="ru-RU" sz="2100" i="1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0" y="3571875"/>
            <a:ext cx="9144000" cy="3000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5929313"/>
            <a:ext cx="164306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Ленин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5929313"/>
            <a:ext cx="164306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Молотов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00875" y="5929313"/>
            <a:ext cx="164306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Киров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5929313"/>
            <a:ext cx="1643062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Троцкий</a:t>
            </a:r>
          </a:p>
        </p:txBody>
      </p:sp>
      <p:pic>
        <p:nvPicPr>
          <p:cNvPr id="8" name="Picture 4" descr="C:\Documents and Settings\Завуч\Рабочий стол\ДЛЯ ПРЕЗИНТАЦИЙ\Cartoon-Clipart-Free-0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071938"/>
            <a:ext cx="17859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>
            <a:off x="2000250" y="278606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МОЛОДЕЦ!!!</a:t>
            </a:r>
          </a:p>
        </p:txBody>
      </p:sp>
      <p:pic>
        <p:nvPicPr>
          <p:cNvPr id="10" name="Picture 5" descr="C:\Documents and Settings\Завуч\Рабочий стол\ДЛЯ ПРЕЗИНТАЦИЙ\Cartoon-Clipart-Free-0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000500"/>
            <a:ext cx="1857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ыноска-облако 10"/>
          <p:cNvSpPr/>
          <p:nvPr/>
        </p:nvSpPr>
        <p:spPr>
          <a:xfrm>
            <a:off x="2000250" y="2786063"/>
            <a:ext cx="3000375" cy="1571625"/>
          </a:xfrm>
          <a:prstGeom prst="cloudCallout">
            <a:avLst>
              <a:gd name="adj1" fmla="val -41970"/>
              <a:gd name="adj2" fmla="val 8502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CC33"/>
                </a:solidFill>
              </a:rPr>
              <a:t>ПОДУМАЙ!!!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04826 -0.4273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5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9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325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Тестирование для 11 класса по теме:  «Советская Россия, СССР в 1920-1930-е годы».</vt:lpstr>
      <vt:lpstr>Начало проведения коллективизации относится к:</vt:lpstr>
      <vt:lpstr>Позднее других произошло событие:</vt:lpstr>
      <vt:lpstr>Выдающийся советский режиссер, автор фильма «Иван Грозный»:</vt:lpstr>
      <vt:lpstr>Понятие «ликбез» относится к проведению в стране:</vt:lpstr>
      <vt:lpstr>Крестьянское восстание в Тамбовской губернии 1920-1921 гг. называют:</vt:lpstr>
      <vt:lpstr>УСТАНОВИТЕ СООТВЕТСТВИЕ МЕЖДУ НАЗВАНИЯМИ ПРОИЗВЕДЕНИЙ И ИХ АВТОРАМИ</vt:lpstr>
      <vt:lpstr>ПРОЧТИТЕ ОТРЫВОК ИЗ ДОКЛАДА (1922 Г.) И УКАЖИТЕ НАЗВАНИЕ ГОРОДА, В КОТОРОМ СОСТОЯЛАСЬ МЕЖДУНАРОДНАЯ КОФЕРЕНЦИЯ, ОПИСАННАЯ В НЕМ: «Первая часть [меморандума] заключается в том, что мы должны признать все наши долги, довоенные и военные… восстановить частную собственность…предприятия должны быть возвращены старым собственникам. Мы написали контрмеморандум, в основу которого легло разрушение России вследствие блокады и интервенции, указывали на те наши потери и разорения, которые внесло  наступление белогвардейских банд».                                                                       ОТВЕТ_______________         </vt:lpstr>
      <vt:lpstr>ПРОЧТИТЕ ОТРЫВОК ИЗ РАБОТЫ СОВРЕМЕННОГО ИСТОРИКА И НАПИШИТЕ ФАМИЛИЮ ПОЛИТИЧЕСКОГО ДЕЯТЕЛЯ, ОБ УБИЙСТВЕ КОТОРОГО В НЕМ ГОВОРИТСЯ: « Сталин был потрясен убийством преданного соратника, контролировавшего весь северо-запад страны. Он решил использовать это убийство для усиления политических репрессий».                                                                                       ОТВЕТ  ____________________</vt:lpstr>
      <vt:lpstr>Прочтите отрывок из сочинения современного историка Н. Верта и укажите, о содержании какого документа идет речь: «Договор сопровождал секретный протокол, фотокопия которого была позже обнаружена в Германии, но существование которого в СССР тем не менее отрицалось вплоть до лета 1989 года. Протокол разграничивал сферы влияния сторон в Восточной Европе».                                                                                         ОТВЕТ___________________</vt:lpstr>
      <vt:lpstr>Прочтите отрывок из документа и укажите название политики, с которой он связан: «Вот уже пять месяцев, как мы выселены… Неужели вы думаете, что мы кулаки? Нет, мы не кулаки, а мы труженики, наши мозолистые руки теперь, как скелеты; мы не раскулачены, но разграблены местными властями».                                                                                     ОТВЕТ_______________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проведения коллективизации относится к:</dc:title>
  <cp:lastModifiedBy>Учитель</cp:lastModifiedBy>
  <cp:revision>53</cp:revision>
  <dcterms:modified xsi:type="dcterms:W3CDTF">2014-12-01T12:38:57Z</dcterms:modified>
</cp:coreProperties>
</file>