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76CF-328A-4C36-9F39-107EBFB1357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9203-0321-401F-9639-642ED33991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9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76CF-328A-4C36-9F39-107EBFB1357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9203-0321-401F-9639-642ED33991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65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76CF-328A-4C36-9F39-107EBFB1357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9203-0321-401F-9639-642ED33991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24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76CF-328A-4C36-9F39-107EBFB1357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9203-0321-401F-9639-642ED33991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29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76CF-328A-4C36-9F39-107EBFB1357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9203-0321-401F-9639-642ED33991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699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76CF-328A-4C36-9F39-107EBFB1357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9203-0321-401F-9639-642ED33991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99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76CF-328A-4C36-9F39-107EBFB1357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9203-0321-401F-9639-642ED33991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37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76CF-328A-4C36-9F39-107EBFB1357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9203-0321-401F-9639-642ED33991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45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76CF-328A-4C36-9F39-107EBFB1357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9203-0321-401F-9639-642ED33991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86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76CF-328A-4C36-9F39-107EBFB1357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9203-0321-401F-9639-642ED33991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80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76CF-328A-4C36-9F39-107EBFB1357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9203-0321-401F-9639-642ED33991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93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76CF-328A-4C36-9F39-107EBFB13574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99203-0321-401F-9639-642ED33991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10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2"/>
                </a:solidFill>
              </a:rPr>
              <a:t>My room</a:t>
            </a:r>
            <a:endParaRPr lang="ru-RU" sz="5400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Sofa, armchair, mirror, window, coffee table ,paintings, carpet, wall, bookcase, furniture, curtain, chair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17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the living room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628800"/>
            <a:ext cx="57150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65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living room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Which floor is your flat on?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What’s your living room like?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Is there a TV in your living room?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Where’s the lamp?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Is it cozy?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09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33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64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My room</vt:lpstr>
      <vt:lpstr>Description of the living room</vt:lpstr>
      <vt:lpstr>My living room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room</dc:title>
  <dc:creator>User</dc:creator>
  <cp:lastModifiedBy>User</cp:lastModifiedBy>
  <cp:revision>4</cp:revision>
  <dcterms:created xsi:type="dcterms:W3CDTF">2013-12-23T08:46:35Z</dcterms:created>
  <dcterms:modified xsi:type="dcterms:W3CDTF">2013-12-23T10:02:08Z</dcterms:modified>
</cp:coreProperties>
</file>