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86441" autoAdjust="0"/>
  </p:normalViewPr>
  <p:slideViewPr>
    <p:cSldViewPr>
      <p:cViewPr varScale="1">
        <p:scale>
          <a:sx n="73" d="100"/>
          <a:sy n="73" d="100"/>
        </p:scale>
        <p:origin x="-1392" y="-102"/>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109F05-299E-43CB-AAC6-088EA558981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724F8-C108-4140-BB39-27B2EA33AE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09F05-299E-43CB-AAC6-088EA5589810}" type="datetimeFigureOut">
              <a:rPr lang="ru-RU" smtClean="0"/>
              <a:pPr/>
              <a:t>06.02.2013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24F8-C108-4140-BB39-27B2EA33AE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2.gstatic.com/images?q=tbn:ANd9GcTPC1sBENQVLvl39jdW_O-1WZOnjuhJNGhsZ29BF9ri383mVy6jZA"/>
          <p:cNvPicPr>
            <a:picLocks noChangeAspect="1" noChangeArrowheads="1"/>
          </p:cNvPicPr>
          <p:nvPr/>
        </p:nvPicPr>
        <p:blipFill>
          <a:blip r:embed="rId2" cstate="print"/>
          <a:srcRect/>
          <a:stretch>
            <a:fillRect/>
          </a:stretch>
        </p:blipFill>
        <p:spPr bwMode="auto">
          <a:xfrm>
            <a:off x="3203848" y="2708920"/>
            <a:ext cx="2520280" cy="1753695"/>
          </a:xfrm>
          <a:prstGeom prst="rect">
            <a:avLst/>
          </a:prstGeom>
          <a:noFill/>
        </p:spPr>
      </p:pic>
      <p:sp>
        <p:nvSpPr>
          <p:cNvPr id="5" name="TextBox 4"/>
          <p:cNvSpPr txBox="1"/>
          <p:nvPr/>
        </p:nvSpPr>
        <p:spPr>
          <a:xfrm>
            <a:off x="683568" y="0"/>
            <a:ext cx="8136904" cy="2554545"/>
          </a:xfrm>
          <a:prstGeom prst="rect">
            <a:avLst/>
          </a:prstGeom>
          <a:noFill/>
        </p:spPr>
        <p:txBody>
          <a:bodyPr wrap="square" rtlCol="0">
            <a:spAutoFit/>
          </a:bodyPr>
          <a:lstStyle/>
          <a:p>
            <a:pPr algn="ctr"/>
            <a:r>
              <a:rPr lang="ru-RU" sz="8000" b="1" dirty="0" smtClean="0">
                <a:latin typeface="Monotype Corsiva" pitchFamily="66" charset="0"/>
              </a:rPr>
              <a:t>Гении иностранной литературы</a:t>
            </a:r>
            <a:endParaRPr lang="ru-RU" sz="8000" b="1" dirty="0">
              <a:latin typeface="Monotype Corsiva" pitchFamily="66" charset="0"/>
            </a:endParaRPr>
          </a:p>
        </p:txBody>
      </p:sp>
      <p:sp>
        <p:nvSpPr>
          <p:cNvPr id="35844" name="AutoShape 4" descr="data:image/jpeg;base64,/9j/4AAQSkZJRgABAQAAAQABAAD/2wCEAAkGBhQSERQUExQWFRUWGB0YFBgYFxwcGBgYHBkYHBgaGBsbHCYeFx8lGhgaHy8gIycpLSwsGh8xNTAqNSYrLSkBCQoKBQUFDQUFDSkYEhgpKSkpKSkpKSkpKSkpKSkpKSkpKSkpKSkpKSkpKSkpKSkpKSkpKSkpKSkpKSkpKSkpKf/AABEIAPgAsAMBIgACEQEDEQH/xAAcAAAABwEBAAAAAAAAAAAAAAAAAgMEBQYHAQj/xABDEAABAwIEAwUHAgQEAwkBAAABAAIRAyEEEjFBBVFhBhMicYEHMpGhscHwQtEUI1LhYoKS8SQzohY0U3Jzg6Oy0hX/xAAUAQEAAAAAAAAAAAAAAAAAAAAA/8QAFBEBAAAAAAAAAAAAAAAAAAAAAP/aAAwDAQACEQMRAD8A3FBBBAEEEEAQQSGJxbWCSUCrikauLDRJNlU+OdumUwWtuehWfcS7W1apMm2yDVcZ2spME5gfVRWJ9olIDw3WUVMc5259UU1TFkGjn2lXsLdYXKftOvdoKzQvJ3Rmujog1jCe0Zh99seX18lNcP7W0KpgOg7SsOFQ8ylaOPc02Qeh6dcHQpSVifBu2NWkQc0jqtA4V26p1ModYnVBbEElSrhwkGUqgCCCCAIIIIAggggCCCjuL8VbRYXH0CDvFOKtotlxjksw7S9tXVCWtkN0TTtJ2mdVeZd4bwNZVcfcIEsRiSTJSEzKD5nl0XW2/ZAAOdl0uQLvJclB2QjSkxTkzZGLdzf1QGn4LpqRok835KAbKBRtTmITtuLcCSLTcpkxhujOBhBdOy3bF9JwzGW7ifpyWpcM4oyszMwyPovPdJ5CtXZPtS7DvAJOU+8Pv5oNoQTTAY9tVgcwyCnaAIIIIAgguOKBHF4gMaXEwAJKx/tb2mdVeQPdm0K0+0Dj+VppjzN91lOJrEkkygNOZGaks429UbQXMIOvjXZNnu2CcNuiVqY10QI7o5eJjU8hcqzcA7FurAPqyxh91o95w5n+kfNXbh3BaVAQxjW6SYufM7oMypcEruEii+P8Vp8pukqvDKzZzMj1BWvVKF1H8QwVtNfz5oMmeS2JEdYRmVQrLxLB92c4AcP1Ndo7z/sq/wAWwoEVaYPdusQROQ/0uj5HkgKfzkk3FN6eIOk35ftzCVzygMKiVpVTISORACEGiez7tMWPFOo6Gu+vRaqx0rzhg8SWuaRqNPzdbV2K4+MRREnxtsRvCCzoIBBAEz4lihTY5x2Twqo9vOKinRLZu6QgzDtJjzUqOMzf5SoR0EH8ulMW+TP4fJIB2yAzEc3truT+dUm1LMHOyA1KnedlNdkuFCtiMzgCylBII1cbtEdB4vgoWpWytm9gSfz5K+9gMLlwjHWzVJeTG5J+wAQWakyP3SmVBrQjNIiN/wB+qDuVNcVTkef1TuEjiHyIQVbi2EmbKqhgDixxOV8iORjfziPgVfOJMFj0VJ41SyusOpQVPimENN8Cx2PPcLuFxGYaX+QPNTXaLDh1Kk8beE/Vt9uV1WsNUyujnbVBLZVxpQY7n8EZqADVWvsTxs0K7RPhdAI2uqq0+SdYd0RzBQeiqL5CUVb7FcX7/DtJ95tj9lZEBXmyyf2kcQzVcv8ASIK1XEOgLDu1uLz1nnmT9UFcfrqik67dPVdAm+nNdLNeZQBgE30Hx6fNKtHRJDobrtWsGtcSdBfp0QNeLYgAZAfO61nsj/3PD6x3bYWK1j4tZO52nePJbF2Rc12EoeNjTkAyueAbb3NkFjFrn8/LLja8BcLS3WSOf90zq4oT71/t9Cgd/wARM2+aRdVk/KEjnzG3y+H9k6GGJ1+CBpiwMpHxVO4zR6q3cRqFoIj1/NVTuO4iYE/nmgicRUzUTM/bpO/+6q+KpXkb3+H3Vqr0x3RAmDEee4+I+qrVVltNyP7fUIHWHfIlLSmPDn2y7C/xT6ZCAN5peiU2jmlKT7oND9mvEstXuzo4EDzWqNKwXgeKLK1MjUOBtpqCt2wtTM0HmAUEfx7F5KNR0x4THmsN4pVLnON4la325rRh45m6x7FkklAzASo+yIXo3eCDztdBwDWFHcSdILfX4fhUiKmUfJNGtbm8X9QM9AHfchBG1BLjFtPSbK4nhDNT3bKbbZ6h2j83VPfSjebX+A+i0vDcMz4ai5wdmq4fLmF8pcIdDTYEwDIM7GQgisFjX4cxTxArUXuyuyvzNDjprdjp+IVu4jiAykxznANi568lUcH2ULHanUuc4sABgy2BmLpzb7XG5U/24pAUsPT3IJcOgiLIILEdo8Q9wbQLmNcIaGjxv68wI6iISZ4biXkudVJMSR3155Ehrmj4qV4Tg/5Dqha1znPytJdl0aIa42lsmcoIn0THtJ2YrPFJ1KbCKp75jZOaQW+IMDcvhgaZRqgNw3HPIOSu9xE56VeHX5B406HQhJ8abDHk2uI9f9ihguz1TNma9tVzQG1CHf6ZOjiLiRqI6pbtDReWOcQIz2A5AQNUENxvEBjGtbNoJ82zKi8flidBMzsJu0/GR6Jzxdkk+QIPp9xBUZd1hPUbdY8+SBIzTcLRsfL8+yfUKoOhSRoSzo3mbxy8vO4SDJbdBIgSjsEJKjWBEpbayB5ga0G2oW49k8VnwtM8hHwWEUNRzlbB7Ocbnw5b/SUDL2jVTlYAeZWWV97rR/aRV8TRyF1nDn6/JAnkt5fX8K4dEqxliTptzJ/PgkXv6AdAgORKTdRHy80amg480CNHh7X1KY/SSAf9QH0MLW+HuY5gYQDERFo6LKqVSC08iD8DP2Wi4epFx5/sgk3YNodTY0e/UkkmSYH0Vb7bVs+LdyY0MH3j1VmoYxnfS8wKY8M75gDPrpysqjxE034irmc4kk5TMNJ9EE5w7Dtfh20zo7xNOwcLR6pzT4SIALW+Xqo3svjc1MsePdc5oPOCpTEVXMi9tufVAo3CMoMdEeK+lieX5zVT4x4mja+nNPuI8Scbc91CVa8zoghcUczSNC3Tq3WPTWPgo005Fjca9fJWOnhIw76unihu5c6DoqlJYfprvbdA4qCJO8weoItPoURzpAsNPsP3RWVryb8vh/sPiiMbMW0AFh0gDrzQT/A8MyvTNM2eCch89J5tmx5SmjKZBIIgixB5g3+anOzWG7vug73nEh/QO202gJPtNgyzEugQHgO+OqCNZqJ+S0z2XV/FVb0BA5LM2iyv3swf/wAQ4HdtvugU9pLv5n+VZ46sQbLRPaST3noFnLzdAZz51OmnIBccYH58UW1l1zLICAk+UIZP7I4Zz+C6J+OyDhsB5q69nK4dSYXOADR4yehj1sFThSL4a2XOdZrRqT9laaPCXUaYp5gXGSSfdz6lvwKBzx/GNrAES1zbNI0IGztc2vTdVPD4IGo19ZsZvE17XGQLgEEmw8J0U1jeE4lpbNNrg4nuwaoaDAk9XaztpumzaFR+ZpwtapVy5XDKcjQDq0iGtuefVBYaGKY2mxjGANE+6DOwl39XUz8in1PGzY3HNVVmExNFhf3VcM94lwzgCLyWOkbHRSmHL3Na4+6RPhOukGNkCuPwo1nyVb4pVytIBup7F1rfuqtjquZ/Rt3HyQcocSqEU6QdlDamQGdR7zvKYi10v/8AzaJJLyXdGNAH+rdR9J4DxP6bmGk+N9z0sPqpPDYgOsKbn8y50D0DUAdwujlzNpEeb5kcrAWn1StLDAnwsY3llBnbeSfWVLYHBz4i1gAMAZM14k3fOlttwpJlIRo2Y2Ywf/VoQMMPw/KWm1nNkwZ1Gij+2TB3zI17oW5XMfEQprD0Zqta2BHideTbcz6Kt9pMYH4iodcvgFtmiEEaB+bq6+zmpGKHURHQqjA36q5+zx3/ABbJ1j8CCR9o7z3oB5LOi28rR/aXSOcHaFnlUH/ZASUaOqTAjddzIOga7+q40n1P4AAh9NyrLwHhfdgVnjxGO6adv8RGunwHUoHnB+Ffw48Ud+8XP/htJ0HU/MiNBeWr5X08jbEEOYZEZhzJImbg+ab0KuU2DnHVxjKCehN49E7p1nOiQ0Hbf52CBhiAzEYWHAksMsIMOaTYgGef0UCMFiGe7ia7RF4qyIFzPpFuisGMmhUFS/d1TD5AEP2iCbHnzUvQw9B4BaBcg21kfZBC8Dlj/E577SXOcXRIBm9tdo+if8RrAC0X5beic4mlTpAnnpy+CqfGeNt91tydf7+qBpxnGmJ/D5KDfVgCbyZPntPMD3j6BdrViXWBe/kLhvmnmF4cB/zKFR//ALgYfLQwEAwjadv5dR3M58uY7kmD8lN4evTgDuqrSNhWYRHrR180XDZQMowzmRp/PFv/AIrp3h6Za6chgc3NInUQQB0OnJA+yQABmMaBwabkkm4AHT0HJdzndoA5yZ05R02K5Qrg/pLZ2Nx8QTHquMBqkt/SNY+g8/3QFFfuKFSqfedZvWfdHqb+QVGqvn9z8/mprtJxjvHZGe4ywI0J0JHT9I9eagSeqBSm+/1Vz9m7JxbTeACqOwLQfZY2a7uQaUEp7SaXuHofqs0rmD9Vq/tGpfyWnrH3WSYhu6BIFHDVwHpIS+AwZq1AxsCfeJIAaNySbfgQSvZ7hYqE1an/ACqZsP637AcwN/Qc1Y3vJOY6m3kOQ5ffkmtbFYakGN/iGGnTEBjAXEm9zAuep3KZVO0WGHu0alQ83PyjpIB+oQSrXRqR6/7/AHR2YpoMyDziP7qs1u3FNlm4eiDsLuPrEJqfaBWkxTYxsGCGaaxMkW03lBcziQ4OaYc11i1xEEeqjzwt0xRrQInLUuBBv4hc67ydVADtjiIBc+nlJs5tMkEbjXMDvBvzCcM7VYgEjPTIAme5LhBEtMTMETcTcdIQO8Vg6zpD8SwDaASRbQB0eSLV7HMZULS59SAM0mAXESR4bwBbVJYbthUzuFSnQy5SWljYzkECAc0b8pnZE/7Y0CYqYUEC+djssHcaAkg2MFBLt4bSAyik2I6W8kvSGUEtLmjQiZB9HSPgmOH4thKkZa76JMeGsDlvcQ4//pPDharBnytqs2dSdP8A0nX0KBWnXLYzNpu5+EtPxBj1hGIzCwa0DRszG5MwJJSTMUHG1zuNx5tNwiV6oDZEen7ahApUdJDWiXGwH36Jhx/iQoM7mm7xkeN24B19Tp0Cd4nEfwtE1CM1Z9mNJiBuP36wFQcTxLO9xeSHky7NrKAz7oBqDXc0YIDsWm+ymh/zDvGsbGI+6zGkLrZfZth4wxMalA+7Z4bNhX9LrEMa25+H7r0JxfD5qT2xMtKwLitAsqOaZ1P+yBiOqbV8S0WN+mw89l3H1IaADEm56bqOZVgQJO+sc/3O+6B7RqOqEtbDYaTGukSBHmkn4c5R3hfnJs0bDSXDSJn5JLBvJLgB+h0BvO0eZUxVbFB5a4hzctxeSKca3/odfmgadwGt8eRjTFzZx+FtjpOhQNUEy0AnmbaREDbfSCmGFlxkuvreT6KTp0YFzHk2EBKFWo0yC07ER4XCxIcP1AxznyUjgqhqjwFzGNBFRhcSyMpcQzf9JcAdLXKYPbAKX4LT8DnZoIcSSeQAtzvMRvKB3XNJxYKjXFmXNlkZnOAOUkxBMQf3umlbD+M5YiBke/MA0WzZRALtSIDdrJ9jO6Jc18AAMABmw3IuJygkRMmSkjSzMpAa0wCbfpLDp1JbogY8VBpFhB7yo8Elz728OjYyjcXnbRF4dxetSOem97XWJOYwYtce6bDcInaOoDXAabNY0H1udE3w7ybDRBa8N7QQ/wAOLoB/+OnZ49P2IU5hMVhoNdtbMxgnK6A8OOgg3JmwncrPDw86z+ecIfwbgJgecoJrjfFe/e7vBlBgS052tZexZvGxaQSSSoivScQHWc0j3mQdhLXA3kSNfmu4bBGocoJ/xaaf4ZsTefKSnbmNLHCmGhrRGfQuPIfqyzJ5uj0QRrRf+XmHIG86zA/2SlPG8x8P2SmJYXSWty5IBg3Pn110RmtaL0zb3jYZm6XMaidx11QLUMewkCSJ1sVvnYyiBg6UD3hKw/hfDxWrBsDvC4N0gOk69DF+R+S9E4SgGMa0aNAA9AgPVCxPt/w/u67rRJ181tzwqD7SeEZ2CoNrFBi3EqBOUDYknltqmQptGrhO4bdSHFGi2aYm+3l9EyFb+hnqf7oFMDVDKjHBhgazyg/mqlaDSKT2WIht5tJ74O3GmaNfiotrKkhzrNB+45+e3JTWGEd4LCZJm0HvGEtPQAkn1QVzBUSeXNSlJrhMkH85wovCawSBeNeSfSDYOCBfEe7MiYOqe4GiDhW5p0L4vfx6AbyGxa1lG4uiA2Z/PRTmAoODKLQALsFQQNMjnGb2mQZ3KBtxGtTzva6C42g6jUeAwQ0l0faNUrUf/OLLgZJcALHIZE22LZ9SiU8WS7uspLXPOgOrsseKRGUA25jonFEB9Y1JiSaZ8y6Z8i0H5oILjN69Q8iG68gBaw+CTougX9Eqx+d9R1jLiZidz1P1SvcToB56eSArKwA3+CSBzkNbdzjDRIH1RMThyJtCecGogB9V2jBEeGCIJcCDcEy0AjmUD4sZRY2mPFoTrLp0sSYLgASBsANyo7E4kEktb4Q7xu1cbkTy00GyccSxDmhwI8ZfIMQ52ZviI5CSAPgm1Zr6QGZoIIBkaHzItbQeSB5SENL6YJabNIiJGxBsCQPIpGpSDiHUjkq38PMj3gJ0PNvLomTK1Sk4lvum7mi7T6eikqTxWa7u5GhLSASD03cIHOREoLl7KOG99iO9czKaQ8UjV20cvJbK0Kp+zrhBo4UOdd1TxE7xFp573VtQBRvGuGitScw7i3mpJFeEHmHtTSNLEuYR4aboM780za+oSIysB0jX7laf7XuygtiGN19+OfNZEGOJgSTyQLva0XLySP7eZKncN46x2zh5cP8A1Gy14PLwhQDMGd4HTf4KZ4e+DSfv4R/kYRm9YvHIdUETVdlquHWeZh0G9zz5lO5DtAE24vTy1iPT4Ej7JbCRCDmJBIDQBcwNr6DXzVmpUwyo4wIFMsaBtlgabSSB5yoGgZrUhaM43ibzuI2UxVrZe9c7UhpHlmkm06uP/SgKx9Qd2HgEFxLTPJwcHtDXWzGBcc0thHAVHusBDA3kQ1uZ3zcBM6olPvw4Ne4FpaWnKXEZ2CADIgODXbdElTqEte4Cwp1GtH+EF0adc1+iCKwN7ka3KcQBsm4eGtsISVSsSOXlt5oOYqtIN/lb5KcwdEihSYMsuvJyluzttRLm2N/DCrZpyQDvAnTUgcrFWXiF3tbJAb45GpIe8QIsZaAbckERjC19aXOOXSSL2tJj3ZdfpZOGFzAALg2Ic6WuB0LdIOx301TfAuGZ4ezMHQCAfENSSJ9NvhqlhhCxuaic7P1NN/iNQdf7oC9wDJo/5mGJj/CdI6/RSvZTgTsTiGNYLh3ii3hm8g8lG4ZrXn+V4XAyWnURPunceV/Nbb7P+zncUjVeB3lSNv0jQ9CZn4ILZRp5QANAICUXAuoAggggY8V4a2vTdTeJa4QvOna7s4/B4lzDIabTzadD1XpghV/tf2VZjaBY4DOPcdyPI9EHnJuIAAa0FxHO3npE/NPMI8ljZGUseSP8zQA3yJPyS3FuB1cLUdTqRTLd/wCobEHdN8DUZLwXEjwuk6S1wPw0CAnaJs1QeYDv9TWu+pKQwtLk6E44wwmnScSZytBvu0vad+UbaRzTPDV4n85/noglOH0h341Ja1zrwLgG0b67XUo5gcyrmIEzTJIsALg6f4wVH8KdmdXcDcMAaABJLnDbX9J03gHVSdZjS1jKjhD3GZMEhxBsZAJA+hCAYfCuY9xe/PAcDIAfY3JA5gWJ6JpiXfyqz8oaHsYGtkblunrJtdLNp5M/dnMSAPGSS2CfCSdi2Da1kTiRAoODfdztY09BeD+bIISqIHMRe8LtFzCI8U/nVOKhB1SJGsGPRBygB3tIAj326gj9Q3EkX3AlTmMnM87spgtAm8sDXHyAM+qr5flcxwdOVzXe8REOB1Hu6ai4Vi4ph2guObxOblbr4r6SbiQz56IK5h8blLg5ocHESNDpq07G6lKBmDRMxcgCKoB1kaPHl8EzwDRne1zQ4GLfG91c+yPs6/iKjagLm0wZM2I/8p19L+aCX9n3ZFtd/wDEVaUZTYxDanWDp+aLWWNhJYXChjWtaIDRAS6AIIIIAggggC4QuoIK72r7I08bTIcAKgHgfFxyB6LFuLdmamFrGnVYGtIIzXIIjUHlabcl6KITHinCKeIYWVWhwvHMSIkckHnjidEfwzY8QhwtbQsdJGh93e2iicGNZHnv91r/AGg9nBZQeyh4hqLXFnB3OZDvkFmdTgdWk094wttuCPggV7O4bM2oWnxOdA0tDHGdJ1POPgnOKNMdw1+UsDYIdOUgZgDF7SLHqucNDmYcOZIqOzOGp3ABHI5R/wBIS+OqinULAwu/kkDKM2XfN5C89AIQJYbh7HNIoyGvc2dABDfHlMnMBe+scknxKP4Zpbo+uSJ5AGD8ynYxQFJr2MiXvc1h20D7kAyQDt+pJ46hFLDsAnxP8pAaPW90EQbi/wAVx2WLz8LqUZw50Tb/AE/3ST+E1J8IBO1voEEFi2giBInnMqz1MMatHDvdYPIJIBkE6akmczanqU5wPs4xeIc3M0tbuSIA67LUuy3YSlhKQY6KpnN4hYHy80FM7I+y1z3CriMzQDYf1AaGxn481q+FwjabQ1oDWjQBLBq6gCCCCAIIIIAggggCCCCAIIIIOFqacQ4ZTrNLKjA9p2P2QQQV+v2AokNDS5oYCBobEQfkojGezhxqPe0scHtDcpJbABmRYg8r9UEECQ9mtQupkmmMuYxctzOJJtyk/JK1PZoXOpy9re7BE6k6R5aH4oIIJjh/YSlTjM4vjW1iprDcDosMtptnyCCCB+GoyCCAIIIIAggggCCCCD//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6" name="AutoShape 6" descr="data:image/jpeg;base64,/9j/4AAQSkZJRgABAQAAAQABAAD/2wCEAAkGBhQSERQUExQWFRUWGB0YFBgYFxwcGBgYHBkYHBgaGBsbHCYeFx8lGhgaHy8gIycpLSwsGh8xNTAqNSYrLSkBCQoKBQUFDQUFDSkYEhgpKSkpKSkpKSkpKSkpKSkpKSkpKSkpKSkpKSkpKSkpKSkpKSkpKSkpKSkpKSkpKSkpKf/AABEIAPgAsAMBIgACEQEDEQH/xAAcAAAABwEBAAAAAAAAAAAAAAAAAgMEBQYHAQj/xABDEAABAwIEAwUHAgQEAwkBAAABAAIRAyEEEjFBBVFhBhMicYEHMpGhscHwQtEUI1LhYoKS8SQzohY0U3Jzg6Oy0hX/xAAUAQEAAAAAAAAAAAAAAAAAAAAA/8QAFBEBAAAAAAAAAAAAAAAAAAAAAP/aAAwDAQACEQMRAD8A3FBBBAEEEEAQQSGJxbWCSUCrikauLDRJNlU+OdumUwWtuehWfcS7W1apMm2yDVcZ2spME5gfVRWJ9olIDw3WUVMc5259UU1TFkGjn2lXsLdYXKftOvdoKzQvJ3Rmujog1jCe0Zh99seX18lNcP7W0KpgOg7SsOFQ8ylaOPc02Qeh6dcHQpSVifBu2NWkQc0jqtA4V26p1ModYnVBbEElSrhwkGUqgCCCCAIIIIAggggCCCjuL8VbRYXH0CDvFOKtotlxjksw7S9tXVCWtkN0TTtJ2mdVeZd4bwNZVcfcIEsRiSTJSEzKD5nl0XW2/ZAAOdl0uQLvJclB2QjSkxTkzZGLdzf1QGn4LpqRok835KAbKBRtTmITtuLcCSLTcpkxhujOBhBdOy3bF9JwzGW7ifpyWpcM4oyszMwyPovPdJ5CtXZPtS7DvAJOU+8Pv5oNoQTTAY9tVgcwyCnaAIIIIAgguOKBHF4gMaXEwAJKx/tb2mdVeQPdm0K0+0Dj+VppjzN91lOJrEkkygNOZGaks429UbQXMIOvjXZNnu2CcNuiVqY10QI7o5eJjU8hcqzcA7FurAPqyxh91o95w5n+kfNXbh3BaVAQxjW6SYufM7oMypcEruEii+P8Vp8pukqvDKzZzMj1BWvVKF1H8QwVtNfz5oMmeS2JEdYRmVQrLxLB92c4AcP1Ndo7z/sq/wAWwoEVaYPdusQROQ/0uj5HkgKfzkk3FN6eIOk35ftzCVzygMKiVpVTISORACEGiez7tMWPFOo6Gu+vRaqx0rzhg8SWuaRqNPzdbV2K4+MRREnxtsRvCCzoIBBAEz4lihTY5x2Twqo9vOKinRLZu6QgzDtJjzUqOMzf5SoR0EH8ulMW+TP4fJIB2yAzEc3truT+dUm1LMHOyA1KnedlNdkuFCtiMzgCylBII1cbtEdB4vgoWpWytm9gSfz5K+9gMLlwjHWzVJeTG5J+wAQWakyP3SmVBrQjNIiN/wB+qDuVNcVTkef1TuEjiHyIQVbi2EmbKqhgDixxOV8iORjfziPgVfOJMFj0VJ41SyusOpQVPimENN8Cx2PPcLuFxGYaX+QPNTXaLDh1Kk8beE/Vt9uV1WsNUyujnbVBLZVxpQY7n8EZqADVWvsTxs0K7RPhdAI2uqq0+SdYd0RzBQeiqL5CUVb7FcX7/DtJ95tj9lZEBXmyyf2kcQzVcv8ASIK1XEOgLDu1uLz1nnmT9UFcfrqik67dPVdAm+nNdLNeZQBgE30Hx6fNKtHRJDobrtWsGtcSdBfp0QNeLYgAZAfO61nsj/3PD6x3bYWK1j4tZO52nePJbF2Rc12EoeNjTkAyueAbb3NkFjFrn8/LLja8BcLS3WSOf90zq4oT71/t9Cgd/wARM2+aRdVk/KEjnzG3y+H9k6GGJ1+CBpiwMpHxVO4zR6q3cRqFoIj1/NVTuO4iYE/nmgicRUzUTM/bpO/+6q+KpXkb3+H3Vqr0x3RAmDEee4+I+qrVVltNyP7fUIHWHfIlLSmPDn2y7C/xT6ZCAN5peiU2jmlKT7oND9mvEstXuzo4EDzWqNKwXgeKLK1MjUOBtpqCt2wtTM0HmAUEfx7F5KNR0x4THmsN4pVLnON4la325rRh45m6x7FkklAzASo+yIXo3eCDztdBwDWFHcSdILfX4fhUiKmUfJNGtbm8X9QM9AHfchBG1BLjFtPSbK4nhDNT3bKbbZ6h2j83VPfSjebX+A+i0vDcMz4ai5wdmq4fLmF8pcIdDTYEwDIM7GQgisFjX4cxTxArUXuyuyvzNDjprdjp+IVu4jiAykxznANi568lUcH2ULHanUuc4sABgy2BmLpzb7XG5U/24pAUsPT3IJcOgiLIILEdo8Q9wbQLmNcIaGjxv68wI6iISZ4biXkudVJMSR3155Ehrmj4qV4Tg/5Dqha1znPytJdl0aIa42lsmcoIn0THtJ2YrPFJ1KbCKp75jZOaQW+IMDcvhgaZRqgNw3HPIOSu9xE56VeHX5B406HQhJ8abDHk2uI9f9ihguz1TNma9tVzQG1CHf6ZOjiLiRqI6pbtDReWOcQIz2A5AQNUENxvEBjGtbNoJ82zKi8flidBMzsJu0/GR6Jzxdkk+QIPp9xBUZd1hPUbdY8+SBIzTcLRsfL8+yfUKoOhSRoSzo3mbxy8vO4SDJbdBIgSjsEJKjWBEpbayB5ga0G2oW49k8VnwtM8hHwWEUNRzlbB7Ocbnw5b/SUDL2jVTlYAeZWWV97rR/aRV8TRyF1nDn6/JAnkt5fX8K4dEqxliTptzJ/PgkXv6AdAgORKTdRHy80amg480CNHh7X1KY/SSAf9QH0MLW+HuY5gYQDERFo6LKqVSC08iD8DP2Wi4epFx5/sgk3YNodTY0e/UkkmSYH0Vb7bVs+LdyY0MH3j1VmoYxnfS8wKY8M75gDPrpysqjxE034irmc4kk5TMNJ9EE5w7Dtfh20zo7xNOwcLR6pzT4SIALW+Xqo3svjc1MsePdc5oPOCpTEVXMi9tufVAo3CMoMdEeK+lieX5zVT4x4mja+nNPuI8Scbc91CVa8zoghcUczSNC3Tq3WPTWPgo005Fjca9fJWOnhIw76unihu5c6DoqlJYfprvbdA4qCJO8weoItPoURzpAsNPsP3RWVryb8vh/sPiiMbMW0AFh0gDrzQT/A8MyvTNM2eCch89J5tmx5SmjKZBIIgixB5g3+anOzWG7vug73nEh/QO202gJPtNgyzEugQHgO+OqCNZqJ+S0z2XV/FVb0BA5LM2iyv3swf/wAQ4HdtvugU9pLv5n+VZ46sQbLRPaST3noFnLzdAZz51OmnIBccYH58UW1l1zLICAk+UIZP7I4Zz+C6J+OyDhsB5q69nK4dSYXOADR4yehj1sFThSL4a2XOdZrRqT9laaPCXUaYp5gXGSSfdz6lvwKBzx/GNrAES1zbNI0IGztc2vTdVPD4IGo19ZsZvE17XGQLgEEmw8J0U1jeE4lpbNNrg4nuwaoaDAk9XaztpumzaFR+ZpwtapVy5XDKcjQDq0iGtuefVBYaGKY2mxjGANE+6DOwl39XUz8in1PGzY3HNVVmExNFhf3VcM94lwzgCLyWOkbHRSmHL3Na4+6RPhOukGNkCuPwo1nyVb4pVytIBup7F1rfuqtjquZ/Rt3HyQcocSqEU6QdlDamQGdR7zvKYi10v/8AzaJJLyXdGNAH+rdR9J4DxP6bmGk+N9z0sPqpPDYgOsKbn8y50D0DUAdwujlzNpEeb5kcrAWn1StLDAnwsY3llBnbeSfWVLYHBz4i1gAMAZM14k3fOlttwpJlIRo2Y2Ywf/VoQMMPw/KWm1nNkwZ1Gij+2TB3zI17oW5XMfEQprD0Zqta2BHideTbcz6Kt9pMYH4iodcvgFtmiEEaB+bq6+zmpGKHURHQqjA36q5+zx3/ABbJ1j8CCR9o7z3oB5LOi28rR/aXSOcHaFnlUH/ZASUaOqTAjddzIOga7+q40n1P4AAh9NyrLwHhfdgVnjxGO6adv8RGunwHUoHnB+Ffw48Ud+8XP/htJ0HU/MiNBeWr5X08jbEEOYZEZhzJImbg+ab0KuU2DnHVxjKCehN49E7p1nOiQ0Hbf52CBhiAzEYWHAksMsIMOaTYgGef0UCMFiGe7ia7RF4qyIFzPpFuisGMmhUFS/d1TD5AEP2iCbHnzUvQw9B4BaBcg21kfZBC8Dlj/E577SXOcXRIBm9tdo+if8RrAC0X5beic4mlTpAnnpy+CqfGeNt91tydf7+qBpxnGmJ/D5KDfVgCbyZPntPMD3j6BdrViXWBe/kLhvmnmF4cB/zKFR//ALgYfLQwEAwjadv5dR3M58uY7kmD8lN4evTgDuqrSNhWYRHrR180XDZQMowzmRp/PFv/AIrp3h6Za6chgc3NInUQQB0OnJA+yQABmMaBwabkkm4AHT0HJdzndoA5yZ05R02K5Qrg/pLZ2Nx8QTHquMBqkt/SNY+g8/3QFFfuKFSqfedZvWfdHqb+QVGqvn9z8/mprtJxjvHZGe4ywI0J0JHT9I9eagSeqBSm+/1Vz9m7JxbTeACqOwLQfZY2a7uQaUEp7SaXuHofqs0rmD9Vq/tGpfyWnrH3WSYhu6BIFHDVwHpIS+AwZq1AxsCfeJIAaNySbfgQSvZ7hYqE1an/ACqZsP637AcwN/Qc1Y3vJOY6m3kOQ5ffkmtbFYakGN/iGGnTEBjAXEm9zAuep3KZVO0WGHu0alQ83PyjpIB+oQSrXRqR6/7/AHR2YpoMyDziP7qs1u3FNlm4eiDsLuPrEJqfaBWkxTYxsGCGaaxMkW03lBcziQ4OaYc11i1xEEeqjzwt0xRrQInLUuBBv4hc67ydVADtjiIBc+nlJs5tMkEbjXMDvBvzCcM7VYgEjPTIAme5LhBEtMTMETcTcdIQO8Vg6zpD8SwDaASRbQB0eSLV7HMZULS59SAM0mAXESR4bwBbVJYbthUzuFSnQy5SWljYzkECAc0b8pnZE/7Y0CYqYUEC+djssHcaAkg2MFBLt4bSAyik2I6W8kvSGUEtLmjQiZB9HSPgmOH4thKkZa76JMeGsDlvcQ4//pPDharBnytqs2dSdP8A0nX0KBWnXLYzNpu5+EtPxBj1hGIzCwa0DRszG5MwJJSTMUHG1zuNx5tNwiV6oDZEen7ahApUdJDWiXGwH36Jhx/iQoM7mm7xkeN24B19Tp0Cd4nEfwtE1CM1Z9mNJiBuP36wFQcTxLO9xeSHky7NrKAz7oBqDXc0YIDsWm+ymh/zDvGsbGI+6zGkLrZfZth4wxMalA+7Z4bNhX9LrEMa25+H7r0JxfD5qT2xMtKwLitAsqOaZ1P+yBiOqbV8S0WN+mw89l3H1IaADEm56bqOZVgQJO+sc/3O+6B7RqOqEtbDYaTGukSBHmkn4c5R3hfnJs0bDSXDSJn5JLBvJLgB+h0BvO0eZUxVbFB5a4hzctxeSKca3/odfmgadwGt8eRjTFzZx+FtjpOhQNUEy0AnmbaREDbfSCmGFlxkuvreT6KTp0YFzHk2EBKFWo0yC07ER4XCxIcP1AxznyUjgqhqjwFzGNBFRhcSyMpcQzf9JcAdLXKYPbAKX4LT8DnZoIcSSeQAtzvMRvKB3XNJxYKjXFmXNlkZnOAOUkxBMQf3umlbD+M5YiBke/MA0WzZRALtSIDdrJ9jO6Jc18AAMABmw3IuJygkRMmSkjSzMpAa0wCbfpLDp1JbogY8VBpFhB7yo8Elz728OjYyjcXnbRF4dxetSOem97XWJOYwYtce6bDcInaOoDXAabNY0H1udE3w7ybDRBa8N7QQ/wAOLoB/+OnZ49P2IU5hMVhoNdtbMxgnK6A8OOgg3JmwncrPDw86z+ecIfwbgJgecoJrjfFe/e7vBlBgS052tZexZvGxaQSSSoivScQHWc0j3mQdhLXA3kSNfmu4bBGocoJ/xaaf4ZsTefKSnbmNLHCmGhrRGfQuPIfqyzJ5uj0QRrRf+XmHIG86zA/2SlPG8x8P2SmJYXSWty5IBg3Pn110RmtaL0zb3jYZm6XMaidx11QLUMewkCSJ1sVvnYyiBg6UD3hKw/hfDxWrBsDvC4N0gOk69DF+R+S9E4SgGMa0aNAA9AgPVCxPt/w/u67rRJ181tzwqD7SeEZ2CoNrFBi3EqBOUDYknltqmQptGrhO4bdSHFGi2aYm+3l9EyFb+hnqf7oFMDVDKjHBhgazyg/mqlaDSKT2WIht5tJ74O3GmaNfiotrKkhzrNB+45+e3JTWGEd4LCZJm0HvGEtPQAkn1QVzBUSeXNSlJrhMkH85wovCawSBeNeSfSDYOCBfEe7MiYOqe4GiDhW5p0L4vfx6AbyGxa1lG4uiA2Z/PRTmAoODKLQALsFQQNMjnGb2mQZ3KBtxGtTzva6C42g6jUeAwQ0l0faNUrUf/OLLgZJcALHIZE22LZ9SiU8WS7uspLXPOgOrsseKRGUA25jonFEB9Y1JiSaZ8y6Z8i0H5oILjN69Q8iG68gBaw+CTougX9Eqx+d9R1jLiZidz1P1SvcToB56eSArKwA3+CSBzkNbdzjDRIH1RMThyJtCecGogB9V2jBEeGCIJcCDcEy0AjmUD4sZRY2mPFoTrLp0sSYLgASBsANyo7E4kEktb4Q7xu1cbkTy00GyccSxDmhwI8ZfIMQ52ZviI5CSAPgm1Zr6QGZoIIBkaHzItbQeSB5SENL6YJabNIiJGxBsCQPIpGpSDiHUjkq38PMj3gJ0PNvLomTK1Sk4lvum7mi7T6eikqTxWa7u5GhLSASD03cIHOREoLl7KOG99iO9czKaQ8UjV20cvJbK0Kp+zrhBo4UOdd1TxE7xFp573VtQBRvGuGitScw7i3mpJFeEHmHtTSNLEuYR4aboM780za+oSIysB0jX7laf7XuygtiGN19+OfNZEGOJgSTyQLva0XLySP7eZKncN46x2zh5cP8A1Gy14PLwhQDMGd4HTf4KZ4e+DSfv4R/kYRm9YvHIdUETVdlquHWeZh0G9zz5lO5DtAE24vTy1iPT4Ej7JbCRCDmJBIDQBcwNr6DXzVmpUwyo4wIFMsaBtlgabSSB5yoGgZrUhaM43ibzuI2UxVrZe9c7UhpHlmkm06uP/SgKx9Qd2HgEFxLTPJwcHtDXWzGBcc0thHAVHusBDA3kQ1uZ3zcBM6olPvw4Ne4FpaWnKXEZ2CADIgODXbdElTqEte4Cwp1GtH+EF0adc1+iCKwN7ka3KcQBsm4eGtsISVSsSOXlt5oOYqtIN/lb5KcwdEihSYMsuvJyluzttRLm2N/DCrZpyQDvAnTUgcrFWXiF3tbJAb45GpIe8QIsZaAbckERjC19aXOOXSSL2tJj3ZdfpZOGFzAALg2Ic6WuB0LdIOx301TfAuGZ4ezMHQCAfENSSJ9NvhqlhhCxuaic7P1NN/iNQdf7oC9wDJo/5mGJj/CdI6/RSvZTgTsTiGNYLh3ii3hm8g8lG4ZrXn+V4XAyWnURPunceV/Nbb7P+zncUjVeB3lSNv0jQ9CZn4ILZRp5QANAICUXAuoAggggY8V4a2vTdTeJa4QvOna7s4/B4lzDIabTzadD1XpghV/tf2VZjaBY4DOPcdyPI9EHnJuIAAa0FxHO3npE/NPMI8ljZGUseSP8zQA3yJPyS3FuB1cLUdTqRTLd/wCobEHdN8DUZLwXEjwuk6S1wPw0CAnaJs1QeYDv9TWu+pKQwtLk6E44wwmnScSZytBvu0vad+UbaRzTPDV4n85/noglOH0h341Ja1zrwLgG0b67XUo5gcyrmIEzTJIsALg6f4wVH8KdmdXcDcMAaABJLnDbX9J03gHVSdZjS1jKjhD3GZMEhxBsZAJA+hCAYfCuY9xe/PAcDIAfY3JA5gWJ6JpiXfyqz8oaHsYGtkblunrJtdLNp5M/dnMSAPGSS2CfCSdi2Da1kTiRAoODfdztY09BeD+bIISqIHMRe8LtFzCI8U/nVOKhB1SJGsGPRBygB3tIAj326gj9Q3EkX3AlTmMnM87spgtAm8sDXHyAM+qr5flcxwdOVzXe8REOB1Hu6ai4Vi4ph2guObxOblbr4r6SbiQz56IK5h8blLg5ocHESNDpq07G6lKBmDRMxcgCKoB1kaPHl8EzwDRne1zQ4GLfG91c+yPs6/iKjagLm0wZM2I/8p19L+aCX9n3ZFtd/wDEVaUZTYxDanWDp+aLWWNhJYXChjWtaIDRAS6AIIIIAggggC4QuoIK72r7I08bTIcAKgHgfFxyB6LFuLdmamFrGnVYGtIIzXIIjUHlabcl6KITHinCKeIYWVWhwvHMSIkckHnjidEfwzY8QhwtbQsdJGh93e2iicGNZHnv91r/AGg9nBZQeyh4hqLXFnB3OZDvkFmdTgdWk094wttuCPggV7O4bM2oWnxOdA0tDHGdJ1POPgnOKNMdw1+UsDYIdOUgZgDF7SLHqucNDmYcOZIqOzOGp3ABHI5R/wBIS+OqinULAwu/kkDKM2XfN5C89AIQJYbh7HNIoyGvc2dABDfHlMnMBe+scknxKP4Zpbo+uSJ5AGD8ynYxQFJr2MiXvc1h20D7kAyQDt+pJ46hFLDsAnxP8pAaPW90EQbi/wAVx2WLz8LqUZw50Tb/AE/3ST+E1J8IBO1voEEFi2giBInnMqz1MMatHDvdYPIJIBkE6akmczanqU5wPs4xeIc3M0tbuSIA67LUuy3YSlhKQY6KpnN4hYHy80FM7I+y1z3CriMzQDYf1AaGxn481q+FwjabQ1oDWjQBLBq6gCCCCAIIIIAggggCCCCAIIIIOFqacQ4ZTrNLKjA9p2P2QQQV+v2AokNDS5oYCBobEQfkojGezhxqPe0scHtDcpJbABmRYg8r9UEECQ9mtQupkmmMuYxctzOJJtyk/JK1PZoXOpy9re7BE6k6R5aH4oIIJjh/YSlTjM4vjW1iprDcDosMtptnyCCCB+GoyCCAIIIIAggggCCCCD//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8" name="AutoShape 8" descr="data:image/jpeg;base64,/9j/4AAQSkZJRgABAQAAAQABAAD/2wCEAAkGBhQSERQUExQWFRUWGB0YFBgYFxwcGBgYHBkYHBgaGBsbHCYeFx8lGhgaHy8gIycpLSwsGh8xNTAqNSYrLSkBCQoKBQUFDQUFDSkYEhgpKSkpKSkpKSkpKSkpKSkpKSkpKSkpKSkpKSkpKSkpKSkpKSkpKSkpKSkpKSkpKSkpKf/AABEIAPgAsAMBIgACEQEDEQH/xAAcAAAABwEBAAAAAAAAAAAAAAAAAgMEBQYHAQj/xABDEAABAwIEAwUHAgQEAwkBAAABAAIRAyEEEjFBBVFhBhMicYEHMpGhscHwQtEUI1LhYoKS8SQzohY0U3Jzg6Oy0hX/xAAUAQEAAAAAAAAAAAAAAAAAAAAA/8QAFBEBAAAAAAAAAAAAAAAAAAAAAP/aAAwDAQACEQMRAD8A3FBBBAEEEEAQQSGJxbWCSUCrikauLDRJNlU+OdumUwWtuehWfcS7W1apMm2yDVcZ2spME5gfVRWJ9olIDw3WUVMc5259UU1TFkGjn2lXsLdYXKftOvdoKzQvJ3Rmujog1jCe0Zh99seX18lNcP7W0KpgOg7SsOFQ8ylaOPc02Qeh6dcHQpSVifBu2NWkQc0jqtA4V26p1ModYnVBbEElSrhwkGUqgCCCCAIIIIAggggCCCjuL8VbRYXH0CDvFOKtotlxjksw7S9tXVCWtkN0TTtJ2mdVeZd4bwNZVcfcIEsRiSTJSEzKD5nl0XW2/ZAAOdl0uQLvJclB2QjSkxTkzZGLdzf1QGn4LpqRok835KAbKBRtTmITtuLcCSLTcpkxhujOBhBdOy3bF9JwzGW7ifpyWpcM4oyszMwyPovPdJ5CtXZPtS7DvAJOU+8Pv5oNoQTTAY9tVgcwyCnaAIIIIAgguOKBHF4gMaXEwAJKx/tb2mdVeQPdm0K0+0Dj+VppjzN91lOJrEkkygNOZGaks429UbQXMIOvjXZNnu2CcNuiVqY10QI7o5eJjU8hcqzcA7FurAPqyxh91o95w5n+kfNXbh3BaVAQxjW6SYufM7oMypcEruEii+P8Vp8pukqvDKzZzMj1BWvVKF1H8QwVtNfz5oMmeS2JEdYRmVQrLxLB92c4AcP1Ndo7z/sq/wAWwoEVaYPdusQROQ/0uj5HkgKfzkk3FN6eIOk35ftzCVzygMKiVpVTISORACEGiez7tMWPFOo6Gu+vRaqx0rzhg8SWuaRqNPzdbV2K4+MRREnxtsRvCCzoIBBAEz4lihTY5x2Twqo9vOKinRLZu6QgzDtJjzUqOMzf5SoR0EH8ulMW+TP4fJIB2yAzEc3truT+dUm1LMHOyA1KnedlNdkuFCtiMzgCylBII1cbtEdB4vgoWpWytm9gSfz5K+9gMLlwjHWzVJeTG5J+wAQWakyP3SmVBrQjNIiN/wB+qDuVNcVTkef1TuEjiHyIQVbi2EmbKqhgDixxOV8iORjfziPgVfOJMFj0VJ41SyusOpQVPimENN8Cx2PPcLuFxGYaX+QPNTXaLDh1Kk8beE/Vt9uV1WsNUyujnbVBLZVxpQY7n8EZqADVWvsTxs0K7RPhdAI2uqq0+SdYd0RzBQeiqL5CUVb7FcX7/DtJ95tj9lZEBXmyyf2kcQzVcv8ASIK1XEOgLDu1uLz1nnmT9UFcfrqik67dPVdAm+nNdLNeZQBgE30Hx6fNKtHRJDobrtWsGtcSdBfp0QNeLYgAZAfO61nsj/3PD6x3bYWK1j4tZO52nePJbF2Rc12EoeNjTkAyueAbb3NkFjFrn8/LLja8BcLS3WSOf90zq4oT71/t9Cgd/wARM2+aRdVk/KEjnzG3y+H9k6GGJ1+CBpiwMpHxVO4zR6q3cRqFoIj1/NVTuO4iYE/nmgicRUzUTM/bpO/+6q+KpXkb3+H3Vqr0x3RAmDEee4+I+qrVVltNyP7fUIHWHfIlLSmPDn2y7C/xT6ZCAN5peiU2jmlKT7oND9mvEstXuzo4EDzWqNKwXgeKLK1MjUOBtpqCt2wtTM0HmAUEfx7F5KNR0x4THmsN4pVLnON4la325rRh45m6x7FkklAzASo+yIXo3eCDztdBwDWFHcSdILfX4fhUiKmUfJNGtbm8X9QM9AHfchBG1BLjFtPSbK4nhDNT3bKbbZ6h2j83VPfSjebX+A+i0vDcMz4ai5wdmq4fLmF8pcIdDTYEwDIM7GQgisFjX4cxTxArUXuyuyvzNDjprdjp+IVu4jiAykxznANi568lUcH2ULHanUuc4sABgy2BmLpzb7XG5U/24pAUsPT3IJcOgiLIILEdo8Q9wbQLmNcIaGjxv68wI6iISZ4biXkudVJMSR3155Ehrmj4qV4Tg/5Dqha1znPytJdl0aIa42lsmcoIn0THtJ2YrPFJ1KbCKp75jZOaQW+IMDcvhgaZRqgNw3HPIOSu9xE56VeHX5B406HQhJ8abDHk2uI9f9ihguz1TNma9tVzQG1CHf6ZOjiLiRqI6pbtDReWOcQIz2A5AQNUENxvEBjGtbNoJ82zKi8flidBMzsJu0/GR6Jzxdkk+QIPp9xBUZd1hPUbdY8+SBIzTcLRsfL8+yfUKoOhSRoSzo3mbxy8vO4SDJbdBIgSjsEJKjWBEpbayB5ga0G2oW49k8VnwtM8hHwWEUNRzlbB7Ocbnw5b/SUDL2jVTlYAeZWWV97rR/aRV8TRyF1nDn6/JAnkt5fX8K4dEqxliTptzJ/PgkXv6AdAgORKTdRHy80amg480CNHh7X1KY/SSAf9QH0MLW+HuY5gYQDERFo6LKqVSC08iD8DP2Wi4epFx5/sgk3YNodTY0e/UkkmSYH0Vb7bVs+LdyY0MH3j1VmoYxnfS8wKY8M75gDPrpysqjxE034irmc4kk5TMNJ9EE5w7Dtfh20zo7xNOwcLR6pzT4SIALW+Xqo3svjc1MsePdc5oPOCpTEVXMi9tufVAo3CMoMdEeK+lieX5zVT4x4mja+nNPuI8Scbc91CVa8zoghcUczSNC3Tq3WPTWPgo005Fjca9fJWOnhIw76unihu5c6DoqlJYfprvbdA4qCJO8weoItPoURzpAsNPsP3RWVryb8vh/sPiiMbMW0AFh0gDrzQT/A8MyvTNM2eCch89J5tmx5SmjKZBIIgixB5g3+anOzWG7vug73nEh/QO202gJPtNgyzEugQHgO+OqCNZqJ+S0z2XV/FVb0BA5LM2iyv3swf/wAQ4HdtvugU9pLv5n+VZ46sQbLRPaST3noFnLzdAZz51OmnIBccYH58UW1l1zLICAk+UIZP7I4Zz+C6J+OyDhsB5q69nK4dSYXOADR4yehj1sFThSL4a2XOdZrRqT9laaPCXUaYp5gXGSSfdz6lvwKBzx/GNrAES1zbNI0IGztc2vTdVPD4IGo19ZsZvE17XGQLgEEmw8J0U1jeE4lpbNNrg4nuwaoaDAk9XaztpumzaFR+ZpwtapVy5XDKcjQDq0iGtuefVBYaGKY2mxjGANE+6DOwl39XUz8in1PGzY3HNVVmExNFhf3VcM94lwzgCLyWOkbHRSmHL3Na4+6RPhOukGNkCuPwo1nyVb4pVytIBup7F1rfuqtjquZ/Rt3HyQcocSqEU6QdlDamQGdR7zvKYi10v/8AzaJJLyXdGNAH+rdR9J4DxP6bmGk+N9z0sPqpPDYgOsKbn8y50D0DUAdwujlzNpEeb5kcrAWn1StLDAnwsY3llBnbeSfWVLYHBz4i1gAMAZM14k3fOlttwpJlIRo2Y2Ywf/VoQMMPw/KWm1nNkwZ1Gij+2TB3zI17oW5XMfEQprD0Zqta2BHideTbcz6Kt9pMYH4iodcvgFtmiEEaB+bq6+zmpGKHURHQqjA36q5+zx3/ABbJ1j8CCR9o7z3oB5LOi28rR/aXSOcHaFnlUH/ZASUaOqTAjddzIOga7+q40n1P4AAh9NyrLwHhfdgVnjxGO6adv8RGunwHUoHnB+Ffw48Ud+8XP/htJ0HU/MiNBeWr5X08jbEEOYZEZhzJImbg+ab0KuU2DnHVxjKCehN49E7p1nOiQ0Hbf52CBhiAzEYWHAksMsIMOaTYgGef0UCMFiGe7ia7RF4qyIFzPpFuisGMmhUFS/d1TD5AEP2iCbHnzUvQw9B4BaBcg21kfZBC8Dlj/E577SXOcXRIBm9tdo+if8RrAC0X5beic4mlTpAnnpy+CqfGeNt91tydf7+qBpxnGmJ/D5KDfVgCbyZPntPMD3j6BdrViXWBe/kLhvmnmF4cB/zKFR//ALgYfLQwEAwjadv5dR3M58uY7kmD8lN4evTgDuqrSNhWYRHrR180XDZQMowzmRp/PFv/AIrp3h6Za6chgc3NInUQQB0OnJA+yQABmMaBwabkkm4AHT0HJdzndoA5yZ05R02K5Qrg/pLZ2Nx8QTHquMBqkt/SNY+g8/3QFFfuKFSqfedZvWfdHqb+QVGqvn9z8/mprtJxjvHZGe4ywI0J0JHT9I9eagSeqBSm+/1Vz9m7JxbTeACqOwLQfZY2a7uQaUEp7SaXuHofqs0rmD9Vq/tGpfyWnrH3WSYhu6BIFHDVwHpIS+AwZq1AxsCfeJIAaNySbfgQSvZ7hYqE1an/ACqZsP637AcwN/Qc1Y3vJOY6m3kOQ5ffkmtbFYakGN/iGGnTEBjAXEm9zAuep3KZVO0WGHu0alQ83PyjpIB+oQSrXRqR6/7/AHR2YpoMyDziP7qs1u3FNlm4eiDsLuPrEJqfaBWkxTYxsGCGaaxMkW03lBcziQ4OaYc11i1xEEeqjzwt0xRrQInLUuBBv4hc67ydVADtjiIBc+nlJs5tMkEbjXMDvBvzCcM7VYgEjPTIAme5LhBEtMTMETcTcdIQO8Vg6zpD8SwDaASRbQB0eSLV7HMZULS59SAM0mAXESR4bwBbVJYbthUzuFSnQy5SWljYzkECAc0b8pnZE/7Y0CYqYUEC+djssHcaAkg2MFBLt4bSAyik2I6W8kvSGUEtLmjQiZB9HSPgmOH4thKkZa76JMeGsDlvcQ4//pPDharBnytqs2dSdP8A0nX0KBWnXLYzNpu5+EtPxBj1hGIzCwa0DRszG5MwJJSTMUHG1zuNx5tNwiV6oDZEen7ahApUdJDWiXGwH36Jhx/iQoM7mm7xkeN24B19Tp0Cd4nEfwtE1CM1Z9mNJiBuP36wFQcTxLO9xeSHky7NrKAz7oBqDXc0YIDsWm+ymh/zDvGsbGI+6zGkLrZfZth4wxMalA+7Z4bNhX9LrEMa25+H7r0JxfD5qT2xMtKwLitAsqOaZ1P+yBiOqbV8S0WN+mw89l3H1IaADEm56bqOZVgQJO+sc/3O+6B7RqOqEtbDYaTGukSBHmkn4c5R3hfnJs0bDSXDSJn5JLBvJLgB+h0BvO0eZUxVbFB5a4hzctxeSKca3/odfmgadwGt8eRjTFzZx+FtjpOhQNUEy0AnmbaREDbfSCmGFlxkuvreT6KTp0YFzHk2EBKFWo0yC07ER4XCxIcP1AxznyUjgqhqjwFzGNBFRhcSyMpcQzf9JcAdLXKYPbAKX4LT8DnZoIcSSeQAtzvMRvKB3XNJxYKjXFmXNlkZnOAOUkxBMQf3umlbD+M5YiBke/MA0WzZRALtSIDdrJ9jO6Jc18AAMABmw3IuJygkRMmSkjSzMpAa0wCbfpLDp1JbogY8VBpFhB7yo8Elz728OjYyjcXnbRF4dxetSOem97XWJOYwYtce6bDcInaOoDXAabNY0H1udE3w7ybDRBa8N7QQ/wAOLoB/+OnZ49P2IU5hMVhoNdtbMxgnK6A8OOgg3JmwncrPDw86z+ecIfwbgJgecoJrjfFe/e7vBlBgS052tZexZvGxaQSSSoivScQHWc0j3mQdhLXA3kSNfmu4bBGocoJ/xaaf4ZsTefKSnbmNLHCmGhrRGfQuPIfqyzJ5uj0QRrRf+XmHIG86zA/2SlPG8x8P2SmJYXSWty5IBg3Pn110RmtaL0zb3jYZm6XMaidx11QLUMewkCSJ1sVvnYyiBg6UD3hKw/hfDxWrBsDvC4N0gOk69DF+R+S9E4SgGMa0aNAA9AgPVCxPt/w/u67rRJ181tzwqD7SeEZ2CoNrFBi3EqBOUDYknltqmQptGrhO4bdSHFGi2aYm+3l9EyFb+hnqf7oFMDVDKjHBhgazyg/mqlaDSKT2WIht5tJ74O3GmaNfiotrKkhzrNB+45+e3JTWGEd4LCZJm0HvGEtPQAkn1QVzBUSeXNSlJrhMkH85wovCawSBeNeSfSDYOCBfEe7MiYOqe4GiDhW5p0L4vfx6AbyGxa1lG4uiA2Z/PRTmAoODKLQALsFQQNMjnGb2mQZ3KBtxGtTzva6C42g6jUeAwQ0l0faNUrUf/OLLgZJcALHIZE22LZ9SiU8WS7uspLXPOgOrsseKRGUA25jonFEB9Y1JiSaZ8y6Z8i0H5oILjN69Q8iG68gBaw+CTougX9Eqx+d9R1jLiZidz1P1SvcToB56eSArKwA3+CSBzkNbdzjDRIH1RMThyJtCecGogB9V2jBEeGCIJcCDcEy0AjmUD4sZRY2mPFoTrLp0sSYLgASBsANyo7E4kEktb4Q7xu1cbkTy00GyccSxDmhwI8ZfIMQ52ZviI5CSAPgm1Zr6QGZoIIBkaHzItbQeSB5SENL6YJabNIiJGxBsCQPIpGpSDiHUjkq38PMj3gJ0PNvLomTK1Sk4lvum7mi7T6eikqTxWa7u5GhLSASD03cIHOREoLl7KOG99iO9czKaQ8UjV20cvJbK0Kp+zrhBo4UOdd1TxE7xFp573VtQBRvGuGitScw7i3mpJFeEHmHtTSNLEuYR4aboM780za+oSIysB0jX7laf7XuygtiGN19+OfNZEGOJgSTyQLva0XLySP7eZKncN46x2zh5cP8A1Gy14PLwhQDMGd4HTf4KZ4e+DSfv4R/kYRm9YvHIdUETVdlquHWeZh0G9zz5lO5DtAE24vTy1iPT4Ej7JbCRCDmJBIDQBcwNr6DXzVmpUwyo4wIFMsaBtlgabSSB5yoGgZrUhaM43ibzuI2UxVrZe9c7UhpHlmkm06uP/SgKx9Qd2HgEFxLTPJwcHtDXWzGBcc0thHAVHusBDA3kQ1uZ3zcBM6olPvw4Ne4FpaWnKXEZ2CADIgODXbdElTqEte4Cwp1GtH+EF0adc1+iCKwN7ka3KcQBsm4eGtsISVSsSOXlt5oOYqtIN/lb5KcwdEihSYMsuvJyluzttRLm2N/DCrZpyQDvAnTUgcrFWXiF3tbJAb45GpIe8QIsZaAbckERjC19aXOOXSSL2tJj3ZdfpZOGFzAALg2Ic6WuB0LdIOx301TfAuGZ4ezMHQCAfENSSJ9NvhqlhhCxuaic7P1NN/iNQdf7oC9wDJo/5mGJj/CdI6/RSvZTgTsTiGNYLh3ii3hm8g8lG4ZrXn+V4XAyWnURPunceV/Nbb7P+zncUjVeB3lSNv0jQ9CZn4ILZRp5QANAICUXAuoAggggY8V4a2vTdTeJa4QvOna7s4/B4lzDIabTzadD1XpghV/tf2VZjaBY4DOPcdyPI9EHnJuIAAa0FxHO3npE/NPMI8ljZGUseSP8zQA3yJPyS3FuB1cLUdTqRTLd/wCobEHdN8DUZLwXEjwuk6S1wPw0CAnaJs1QeYDv9TWu+pKQwtLk6E44wwmnScSZytBvu0vad+UbaRzTPDV4n85/noglOH0h341Ja1zrwLgG0b67XUo5gcyrmIEzTJIsALg6f4wVH8KdmdXcDcMAaABJLnDbX9J03gHVSdZjS1jKjhD3GZMEhxBsZAJA+hCAYfCuY9xe/PAcDIAfY3JA5gWJ6JpiXfyqz8oaHsYGtkblunrJtdLNp5M/dnMSAPGSS2CfCSdi2Da1kTiRAoODfdztY09BeD+bIISqIHMRe8LtFzCI8U/nVOKhB1SJGsGPRBygB3tIAj326gj9Q3EkX3AlTmMnM87spgtAm8sDXHyAM+qr5flcxwdOVzXe8REOB1Hu6ai4Vi4ph2guObxOblbr4r6SbiQz56IK5h8blLg5ocHESNDpq07G6lKBmDRMxcgCKoB1kaPHl8EzwDRne1zQ4GLfG91c+yPs6/iKjagLm0wZM2I/8p19L+aCX9n3ZFtd/wDEVaUZTYxDanWDp+aLWWNhJYXChjWtaIDRAS6AIIIIAggggC4QuoIK72r7I08bTIcAKgHgfFxyB6LFuLdmamFrGnVYGtIIzXIIjUHlabcl6KITHinCKeIYWVWhwvHMSIkckHnjidEfwzY8QhwtbQsdJGh93e2iicGNZHnv91r/AGg9nBZQeyh4hqLXFnB3OZDvkFmdTgdWk094wttuCPggV7O4bM2oWnxOdA0tDHGdJ1POPgnOKNMdw1+UsDYIdOUgZgDF7SLHqucNDmYcOZIqOzOGp3ABHI5R/wBIS+OqinULAwu/kkDKM2XfN5C89AIQJYbh7HNIoyGvc2dABDfHlMnMBe+scknxKP4Zpbo+uSJ5AGD8ynYxQFJr2MiXvc1h20D7kAyQDt+pJ46hFLDsAnxP8pAaPW90EQbi/wAVx2WLz8LqUZw50Tb/AE/3ST+E1J8IBO1voEEFi2giBInnMqz1MMatHDvdYPIJIBkE6akmczanqU5wPs4xeIc3M0tbuSIA67LUuy3YSlhKQY6KpnN4hYHy80FM7I+y1z3CriMzQDYf1AaGxn481q+FwjabQ1oDWjQBLBq6gCCCCAIIIIAggggCCCCAIIIIOFqacQ4ZTrNLKjA9p2P2QQQV+v2AokNDS5oYCBobEQfkojGezhxqPe0scHtDcpJbABmRYg8r9UEECQ9mtQupkmmMuYxctzOJJtyk/JK1PZoXOpy9re7BE6k6R5aH4oIIJjh/YSlTjM4vjW1iprDcDosMtptnyCCCB+GoyCCAIIIIAggggCCCCD//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9" name="Picture 9" descr="C:\Users\asus\Desktop\выступление\untitled1.png"/>
          <p:cNvPicPr>
            <a:picLocks noChangeAspect="1" noChangeArrowheads="1"/>
          </p:cNvPicPr>
          <p:nvPr/>
        </p:nvPicPr>
        <p:blipFill>
          <a:blip r:embed="rId3" cstate="print"/>
          <a:srcRect/>
          <a:stretch>
            <a:fillRect/>
          </a:stretch>
        </p:blipFill>
        <p:spPr bwMode="auto">
          <a:xfrm>
            <a:off x="5724128" y="4437112"/>
            <a:ext cx="1523093" cy="2146176"/>
          </a:xfrm>
          <a:prstGeom prst="rect">
            <a:avLst/>
          </a:prstGeom>
          <a:noFill/>
        </p:spPr>
      </p:pic>
      <p:pic>
        <p:nvPicPr>
          <p:cNvPr id="35850" name="Picture 10" descr="C:\Users\asus\Desktop\выступление\imagesр.jpg"/>
          <p:cNvPicPr>
            <a:picLocks noChangeAspect="1" noChangeArrowheads="1"/>
          </p:cNvPicPr>
          <p:nvPr/>
        </p:nvPicPr>
        <p:blipFill>
          <a:blip r:embed="rId4" cstate="print"/>
          <a:srcRect/>
          <a:stretch>
            <a:fillRect/>
          </a:stretch>
        </p:blipFill>
        <p:spPr bwMode="auto">
          <a:xfrm>
            <a:off x="1907704" y="4437112"/>
            <a:ext cx="1656184" cy="2246200"/>
          </a:xfrm>
          <a:prstGeom prst="rect">
            <a:avLst/>
          </a:prstGeom>
          <a:noFill/>
        </p:spPr>
      </p:pic>
      <p:pic>
        <p:nvPicPr>
          <p:cNvPr id="35851" name="Picture 11" descr="C:\Users\asus\Desktop\выступление\untitledтоо.png"/>
          <p:cNvPicPr>
            <a:picLocks noChangeAspect="1" noChangeArrowheads="1"/>
          </p:cNvPicPr>
          <p:nvPr/>
        </p:nvPicPr>
        <p:blipFill>
          <a:blip r:embed="rId5" cstate="print"/>
          <a:srcRect/>
          <a:stretch>
            <a:fillRect/>
          </a:stretch>
        </p:blipFill>
        <p:spPr bwMode="auto">
          <a:xfrm>
            <a:off x="3779912" y="4581128"/>
            <a:ext cx="1524000" cy="2009775"/>
          </a:xfrm>
          <a:prstGeom prst="rect">
            <a:avLst/>
          </a:prstGeom>
          <a:noFill/>
        </p:spPr>
      </p:pic>
      <p:pic>
        <p:nvPicPr>
          <p:cNvPr id="35852" name="Picture 12" descr="C:\Users\asus\Desktop\выступление\imagesCA1JPOU4ьтт.jpg"/>
          <p:cNvPicPr>
            <a:picLocks noChangeAspect="1" noChangeArrowheads="1"/>
          </p:cNvPicPr>
          <p:nvPr/>
        </p:nvPicPr>
        <p:blipFill>
          <a:blip r:embed="rId6" cstate="print"/>
          <a:srcRect/>
          <a:stretch>
            <a:fillRect/>
          </a:stretch>
        </p:blipFill>
        <p:spPr bwMode="auto">
          <a:xfrm>
            <a:off x="7596336" y="2132856"/>
            <a:ext cx="1358807" cy="1854206"/>
          </a:xfrm>
          <a:prstGeom prst="rect">
            <a:avLst/>
          </a:prstGeom>
          <a:noFill/>
        </p:spPr>
      </p:pic>
      <p:pic>
        <p:nvPicPr>
          <p:cNvPr id="35853" name="Picture 13" descr="C:\Users\asus\Desktop\выступление\imagesCAN70K9O.jpg"/>
          <p:cNvPicPr>
            <a:picLocks noChangeAspect="1" noChangeArrowheads="1"/>
          </p:cNvPicPr>
          <p:nvPr/>
        </p:nvPicPr>
        <p:blipFill>
          <a:blip r:embed="rId7" cstate="print"/>
          <a:srcRect/>
          <a:stretch>
            <a:fillRect/>
          </a:stretch>
        </p:blipFill>
        <p:spPr bwMode="auto">
          <a:xfrm>
            <a:off x="251520" y="1268760"/>
            <a:ext cx="1704975" cy="2686050"/>
          </a:xfrm>
          <a:prstGeom prst="rect">
            <a:avLst/>
          </a:prstGeom>
          <a:noFill/>
        </p:spPr>
      </p:pic>
      <p:pic>
        <p:nvPicPr>
          <p:cNvPr id="35856" name="Picture 16" descr="C:\Users\asus\Desktop\выступление\vodoley_berns.gif"/>
          <p:cNvPicPr>
            <a:picLocks noChangeAspect="1" noChangeArrowheads="1"/>
          </p:cNvPicPr>
          <p:nvPr/>
        </p:nvPicPr>
        <p:blipFill>
          <a:blip r:embed="rId8" cstate="print"/>
          <a:srcRect/>
          <a:stretch>
            <a:fillRect/>
          </a:stretch>
        </p:blipFill>
        <p:spPr bwMode="auto">
          <a:xfrm>
            <a:off x="323528" y="4293096"/>
            <a:ext cx="1428750" cy="1600200"/>
          </a:xfrm>
          <a:prstGeom prst="rect">
            <a:avLst/>
          </a:prstGeom>
          <a:noFill/>
        </p:spPr>
      </p:pic>
      <p:pic>
        <p:nvPicPr>
          <p:cNvPr id="35857" name="Picture 17" descr="C:\Users\asus\Desktop\выступление\untitledппп.png"/>
          <p:cNvPicPr>
            <a:picLocks noChangeAspect="1" noChangeArrowheads="1"/>
          </p:cNvPicPr>
          <p:nvPr/>
        </p:nvPicPr>
        <p:blipFill>
          <a:blip r:embed="rId9" cstate="print"/>
          <a:srcRect/>
          <a:stretch>
            <a:fillRect/>
          </a:stretch>
        </p:blipFill>
        <p:spPr bwMode="auto">
          <a:xfrm>
            <a:off x="7452320" y="4581128"/>
            <a:ext cx="1488364" cy="1916832"/>
          </a:xfrm>
          <a:prstGeom prst="rect">
            <a:avLst/>
          </a:prstGeom>
          <a:noFill/>
        </p:spPr>
      </p:pic>
      <p:sp>
        <p:nvSpPr>
          <p:cNvPr id="35859" name="AutoShape 19" descr="data:image/jpeg;base64,/9j/4AAQSkZJRgABAQAAAQABAAD/2wCEAAkGBhQSERUUExQWFRUWGBcXGBcYGBcYHhwbGBggGBgYGBseHCYgGholHBgcHy8gIycpLCwsFx4xNTAqNSYrLCkBCQoKBQUFDQUFDSkYEhgpKSkpKSkpKSkpKSkpKSkpKSkpKSkpKSkpKSkpKSkpKSkpKSkpKSkpKSkpKSkpKSkpKf/AABEIAOEA4QMBIgACEQEDEQH/xAAcAAABBAMBAAAAAAAAAAAAAAAABAUGBwECAwj/xABBEAABAgQEAwYDBgUCBgMBAAABAhEAAwQhBRIxQQZRYQcTInGBkTKhsRQjQsHR8FJicuHxU4IkM0OissIVktII/8QAFAEBAAAAAAAAAAAAAAAAAAAAAP/EABQRAQAAAAAAAAAAAAAAAAAAAAD/2gAMAwEAAhEDEQA/ALxggggCCCCAIIIIAgjDwx4/xhIpbLUVL2Qm5/3HRPrAPjw14zxNTUoefOQjoS6j5JDqPtFaY7xzV1CcqD3CSdEPmIewzG+nKIkMPZZVMObe91Mb3JDvAWLiHbPJcpppMycoFnU0tL+rk+wiPze1avmHwJky+gQpR6/Efyhjzy7HNvYhhdufOEOIcR00kuVlSmsBc9b6QD9M4txGYfFUqANxkCUeVgn9IT0eKViiSupnHp3ih8rNEcmdokoIGVKyQ7pNgX6iN6ftEkpS+VWbdP5gwE0pa6qIfv52m01Q09YVp4hq5dk1UxRF2UEq+ovEEkdpkrKcyVgvsBpvCmZxpTuwmXI1bmHF4Cdye0OsSpj3UxtXQQfcEC8SDD+0mWq02WpBa5SQofkYrjDcWRMlgpWhbjfU+Y2hwQSWLAW+FuUBbWGcQSJ9pcxJP8OivY3hweKTVSlQJHhVq+jX0e0OdFxjVUpAzCbLLMF6jyVqIC2ngiN4Hx1T1BCCTLm3HdrtcahKjZUSN4DMEEEAQQQQBBBBAEEEEAQQQQBBBBAEcaqrTLSVLUEpGpMccTxNEhBWssNhuTyA3MV5iWNKqlOs5U6oRsPPmYBdxBxqteZEl5aP43ZSr6D+EfOIl3LanxF/Mk6vzhwnIOZ7O3mPOI1xJjncS1H8Vm/XztAdMbx2TISFLN2BCDqSLefrEExrjBc0eDwBzo4PlDJileZyysu51ck7wkJtAd118xX4lNqzxzTIUdAdH0+sZRTk3HztG+cg2WTzIf0eA0+yqsCGfnbyjNTRrlllpKS28YdSjqVH3hdSVoCss1GdJ2JbL1TrANjRh4sWn4apO5MxChMQfFcsXZ8pMRGfRSphPc5vCCVA3DA7K3t0gG2TVrT8Kim72LXiT8P8dLlWnFUwWa9xzvvEXWkDn1jUpgLwwvHJdSjMhi2rP8x0haqmzAEgeWmu8Ubh+LzpBeWsp6DQ+YiwOEePBMIlzmz3Y6ekBKcRwgKS10lwebl3zDrDnw9x3PpWlz3nSwfiUXWkHkfxNqym6Rucq2BILkD3hBU4e7ghhcP+vOAtnDMVl1EsTJSwtB3HPcHcHpCyKPw+pqKKf3khXhJdUtR8KwC1+SiGvsYtjhriSVWShMQWLeJBIdJ5H9dIB4gjAMZgCCCCAIIIIAggggCEuI4iiTLK1lgPcnYDrHebNCQSSAAHJO0VrjOP/apzg/doJCEtr/MesAnxnEVVKytR0+FOyB+ZjnKluNdByjhMzAiwym3qIVqJSnm+jn68oBh4lxoU8vMn4jpdrs2sU9iGLTJxJWbOSByJiTdpGJmZPygjKjYF2O79Yi1GoIUFKAPSAUUuGKUMxGUJ1ez+RNo602F9+oAKAOZjqWGxLCH+VKk5ErrFqUD8EiUXLb5urQ6HHqUS1IpUT6ZZYIKxmSvkFM594DlRcEz5RUoyZK5QYkGYSdPw2d/SHSm4QKCJsqXlQofeyrTQRr6F404dw6uqyZSgQm2dYSzdA/5RYmEdnZlIZCily6ms/m28BUnEXDVKod5TzBKnPeUvw35dDuGiP1WJoXTiUUCXMQS6mLqfY9It7H+x4TpylrWCMoSAzEH+IkWJ8xDeexmSEsozArcvcW8oCoKWbMYywpSUqLmx2F9OkPXDknupU2aUqNilAF3tunVjzi28N7PpclGUkqZyM22zgwmTwjOkJUpE9IDkhJS9uX94CvcJ4GzSjUT3lg3CWLgaaavEUq6Y5iQheUE3ynR7F4s2r4erJs4r74hAuyVEqPQJO3n1hxkYcF06pYmlSiklSV5QUn+ZgLQFLRsmYwtz/wARJ8WwUSc3egBIDgAglRewt7xGlrSCcot1uYC5eB8SVOpUTFC4OUny5+jRIpy8zAtflFQcBY+ZM7IpR7tRdQDNYa+XlFt9+CkNuxtyOloDjVydbDSxJct+XnEfoqyZR1HeyFMAwOjLSS+VfTa2jw+1EwiwFi7t+72hLPokkEWFgA7fLr+kBanDXEUuskJmy7PZSCzpVuD+R3h3ihsIx1WHVCZiApQPhmoexR+o1B9IvGirkTZaZktQUhYBSRuDAKIIIIAggggCCCEGOYqmmkLmq/AHA5k2Sn1JAgIpx5xH400ssu95rBy34UvoCdT6REs3jfRruOmgI3MJDMM6eVqLlanLPbNf9+QhVKUHJdnsIBSJmcC4scyt7+n0jhi+KhEtalAMkciL+UbhCki+52vfb/ERnjepmIknICyixUAH8rwFY104qmqU2pJvrGKGVmVct1/Ro5qQ5OvV+sdqeQtawiWCsq0AGtthAT/hikXJSZqQjNmLKUkTFl7MBoNtdnid8L4EJ6+8nfEFOAkuHfk3vFfYdTTKaYhE5TrNgxdgS3w8x15xdGA06ZcsEDRnOnygJNRUIQABZoXZYR0NYFBuW8LIDlNlAhjDZU0ybbeUOi5g0MNmI1OVupAA6neATmmGz+UJsQSnKQdPLTkIXy6dtXKjq5hFi0khJ1uLh338oCsuICtC1srIQ5BBY20JvFeY9XmctC0pUZo8ExQNlF7WGttYsji7C1mWtSQzA/F+UVvw1IUqqyo11J1tz1sq8AoxzhookfaM6tcpQQoMr8VjoGiILlkbGLMxLDTLSO8WSRowUCFHdnZniuqpKkkpULgnfWATRdHCmKCbSy1JAcDIo8iNg30imInPZ5j+VQp1EEEul311PrAWPtpv+xCddKpSyGBAct8hHeWkhQVsdQfyEbzZLZiDs+4/yWgGDF6TMi4ciwv76+Xu0PXY5xMZSvscw+BZKpR5L1UnyVcjqOsIawshsr2LOLMeXJoiE3MlfhUZago5S7ENdJ06e0B6feCGTg/iEVtKiaLK+FY5LT8Q8tD5EQ9wBBBBAEV92k4mVTJVOkhm7xb7HRO/nbqIn8xQAJOgufSKcXX/AGmfNnFjnJAO6QD4Qx1s0Br3bWVs2l33v+cayZedQdPUC7CFciSCC2nv84UyMLJ3A5bW6wGolnQjTfr6RXPajUKCkI0BJUVPvFo/ZVAAO7c9fMxBO06SDKuzhVm/RtICqpaHIc+0S3Bsek0ck9wCupWGBKQydQSC1y0RyRSEnMEuBrd+v9omnAPDaFz096LlIVdiL7erQDTgMufNq5S1ZlkqzEXu51PS2vSL5optho9nYxVuOcUypFUZMhIKgoJVMUHOt0ovYAfnFo4XI8AJysQ+nyPKAkFCtTAO/W14XFRcD84jFVxXTUo+9moSNgVO58hCIdrGH/6pfqk/LdoCbLVdjCOclOYE3YWe3SG7DeKqepRmlTAvoNuVtoXIRmDu7QCilV6mMVEjMWLekI6/FJdKkrmzAhNnew94huI9ttFKSQCZitgnQ8rtAPXFVAEyFh7lKuV4o/hytFJV5y2X4VB9iR4vOJNifbUielSe5IcEeJVr+kVvOxHMokt0bz3gLF4nx1ImKlkghwVJUxUEu4mIU2mxEV5xAmV3xMpKkpUygCNX3T0eHHiBajS0k0F/CtGl7F2PRoj0ydmABJLBg/4Q+g5iA1qpSktmDOHAtodIV4HWmVOlrSkEguxe50a2msN5v1MbyZmVQPIiAvelUVywogXG5Lh9bHTyjRYI1BIfVwG/tHHh2o7ySlSw7oBfq3XrCpaVBSjrZspa3XqYBKoPme43DuH0EMuI0SVOpiWGzPqwIh8RNF9y7F7e0Jp6iUnKgnW1resA49kvEJl1iqY/8ual06gBaBt5pt/tEXGDHm+hQuTNlzQ4mIXmS7jd9eW3K8ei6OpEyWlabpWkKHkQ8B2ggggGDjjEjJoZyg4JGQNq6zlcehJ9IrLB5Xgu4DgE+mp62icdpswmRLljVS3bRwkG3uoRDKOWxAB02+p0vAPMmlJuCw1vZ/NoUZW0e/7tt7xzRKdmZuZf5NpCnMFCwZthufKAFTbMffpFedqGIJ7pKEpBJOZ+nTkYn05gb+zNEF4/ppapWYC6S5N/hPKAq2mnqCjlcWOkTXgXiXKuWlQBWpTZjsMtvPyiDJT4vCFO3K8PnDmH94sL70ylJJHwqU9tsoPiF7dIBsrZxXVLV8TzCdDurXpF88T1E/7GiXTuFzMqXS3hSRdXWKRrZaJdQhCM6hmS6l2JL6s9hpYx6ZwvC0zJKHABCQzDmICBYThWF0KUmtXLXPVd5hdROt3LAQy8Y8SYKt0opkzDpmlkJI6uwBia13Y/JmT1T5q1LUrM+YuA4ZwLabRC8N7FlyapK50+WuTLU4SEqKlAaAhm+ZgItglMlCkz6OpCC/8AyVnKSx0JHSL2wuuV9nCzqEuR11IO7wzYJwPS0+cpR4SFK8d2J0KXDiHmmoSaeYkWzJIfXZnBgKJ424qn4jPUnN92glpYvcKbTcu0J8Jw+mkLH21Ushi8v7xSgSLZijwi8SDst4fkTqyokziROBIS1iwfPfUE2vEq497I/tHdGQpEjukZGKVEKDuCSHLu9zzgKzxgYdOQo04VJmIFkk5kr/pOx84i6EMTpt8/7xJOJ+DDShASFqYErmkZUEvZKHvZokFZ2aJlYaKoqJWpIX0AOovAR/DKNNVKTJStKZkt/iLBY/l5K26xyqez+tl3Mktp4fFs72hkSw+EkEXBGvm5iY8PdqdTK8K8swMRmUAFaMLwEKnUpSSFBmtcEXjNFKKlpASVX0GtuUPXEUwLmBZUCo3PmenKGrDq8yZqZifiSXEBdOCjLIQlspCUgg3IIbeO8xLKJLAvoRp5c3hLw3iiZ9MmYkuofEN8w1bzhdPmEg2AvuN+dr/5gOM6VmA8JuxDDQje+sJFzWst256bhvKO82YQCx9L766fnCSrnEjQ6XD77PAIsQrSljlLoJFrv5HcX+UWp2X4v31AkH4pSlSjd9PEn/tUPaKbqDmUGN7l3OpHzMWJ2M1dqmWXBdExjq7FJ+ggLMzQQQQFd9plQe/lJ2Sgq1a6lsP/ABiOUM0qLabk331Zx9IdO1CpKKxJF/uUJa261uYY6KoUSkggDZy58uggJJSkuNgB5OPzMLVOQCkWG/6jWGkVjj+brpCuXVadeTQGSSxd20ioOJ8aUqomS3LOzf06P0i0MfxISJJW6nJFm+nLk3WKNxFajOWpZPiJUCLXexgHzg/CO+qEqW+R7kOWO2mgcbxOOMeK6eikKlUspKZ0x0k5SlnuSx1eKvRWzZTJQosbhlXI5luvOENbVrmrKlqKjzP94DEqcVTApSi5UCT6x6z4Wm/do1fKPpHlnAcGm1ExIQgqY6s4te8en+HC0pIH8I6NbYQElnebRxlyzfMHEYTMdgWPWFKAAICP48T4Q1v3tHWjSDKVpbVoUYoMxABF+f1hNS0ahLUM1+lh6QHm6vrlScWXMSdJxYi27MY9P0U0rlIOUXSDe+0eXeKcLUjE5iE6lZUl9CQCr8o9K8FYsKmgp5oIcy0hTbKAZQ9xAN+LcNy6pu/CSAXy6B4iXa/XplUHcpYAshhsByia4zVZSwT1N29YpftexAqMtJLkOQLHU6XgK1n6jnqdoO6UbDRz/faNkguHsNHa1toVYjhipBSFg3SFdL6WMBwMsNex23e1m6RxVJINntb9Y2SytWfy29LRqCHAOg1/OAtvgGlahQST4io+8P8ANcB9b2L9WflfSGXg+RlpkBKgBYs+oe7fWHepWEi/UNz32gEHeO4OU3Otwb6+bCNa1QylSE3sehfWO2cKHK2gD66v+94TTkAuxazan9vAR+cSD4bB9Tu3nEw7KKpsQIJvMkr118KkquIitSjNsyUa/EX6ud4eeyqY+JSzsUzUgHVgg/pAXn+9YI2eCAqHtZB+3IAJDyUuALFlriO06igC4dxqnY2PytEy7W5bTpCz+JKkgs90qf8A9xEKFUQEhTgkaG7jm/nZoB+plqtmLenybTpDrLQxBALdQ+ugEMFFUZ/hJ/p2vub6bQ70yrMDYafn5QHbGsNE6UUKcBSSNi1ncDmIpbFcHXLmZFk5A7KO76WHSLsmTyoCxTbXXf8AOEs/BEzCM6M4D6lsx9LtAUaqQcjZWv8AESAwGvWO9Bw5PnLEuTLWp7OzC9yXO1n9It5PCVIgOJABJLZvELxwqMUSkLVmySZQYqAZS1D/AKcofVWz2vAM/D0wYWkzV2UhwpDfEnQEHZ236xPuBeNJdahakgpKVMU6kPcekUTxNxQakslAlS3fInR+aibqU25MPXZXjpk1eQHwzGcdRpaA9GJmksP7QsDswNt4a6SfmCS9tRrHTG8cl09OqbMICU3J0gE3FGFVEyU1ItMuY+qnP7MQTF+KMQwpCRVtPSbCah2B/hU/1hwn9s1KmW6EzJizcJCFOeumkN9R2pUk2XmqpMxCmYS1AkK9CGgKZxzF11NQqcokqUXcW8glrxevYpIXIoymaSO8WVJB2DfU8orSh4npEzVKNGEIUpwoA2fozGLA4L4xlVk4ypKFhKbg5SwbQHkYCU4+WUed7dPOPP8Ax3iffVR5A236AD2i5O0XFBJkqUbqZgHGpHMxQU+ozLfMCS50BHtzgOFLNXLmOlTK99eYaJXLxpFX9xPSH0TNSNhf4YiU0klyroL7eUP3BdAF1slL6FywNgA+ukA70/Z8Vq8KtNCCL+8PuEdm0iWoFRMxXJTM/pEuxHDu7lKmISWTdSbC3N+msYwqUCQq+W3iszEdIDRVKjKybADkPw2YNCarm5Ui73LO2+w0h8VKSQ4Pqn84bauUhThn5E/4gGaVNBJLBktaENRUFAYMpyXG4fmevOFc+YEpsBd2AAu3zhlXiYynW4L6N6jWATVFUwsAxZ9Wvfc67w/9mNVnxWSADZE49LII9NfnELql94SWFzpprvE77FaXNXKUb93IVe+qlpTv0EBeDwRq3SCAg/a1Tk00uYG8E0BiHcLSQ3S4EVAiqKlErDAWa120SBvF+8cYT9ooZ6B8WXOluaDmA9Wb1iiJEnISHTfTUjkG/WAE4opBDAhidCN22iSYViJKHOrs7O45chEWSUqcAIJs+7ElrDTrCzD1lCiknMAxLKIDjRgICcoqi4SfQch1jsiYwsbfP2eIsKsI3YuH3h2wyuKlEkszNre8A41ABcAkO+p0iIzKDvMLBAVmlzFgks7hV3I6GJWssWd39GLQ0YbIINZSk+FY74XH4rGApOcgAk3urf8ATeJZ2U4embiMtKrEpWU3OoFtOsNeOYX3C1A6tu3PTS9olfYnS/8AEzZlnQlIBO2ZV/kIC38NxIoUqWpJC0eFnhwMsTAAtIWDsQCB6Gxjni+HCcO+lkJmJHi1uP1hkl42EBnOm/IQD7UYVJLkoSGAyqZm6Whpq6lBAP2XvAOYAfyh6wqtlzkAhi9vLzhdlTyG2/taAq3iOeuoITLomdgCspypI3YC8SnhuSihp3mFCVHVgA5AvYND5UolhBUSAzq8oo7tA4u79ZQhbpQrLbQl/pAMnHvE66ypWq/dhRCRci1vpDbQYIufNQiWLr2AbKn8Slel/aE5qfi1B0cXB6+b8ot7gzAVUtB38wff1CT3drolndVnc8oCp+JpKUT1Jk2ljwjrlsS+7m8Szsnwwla5hBzDwgXa4d7WMMnHeG9zNSHF0kgtzv6RYHZjQ5KRCgPEp1e+hgF/H+KK+zIkIIEypWmWb3CfxfK3rC6kklCQkGwSkNzADD5CI2ut+14spgCimSUA/wAxso+/0iUzaZrvqLHygOiSHYCw3A+RhJWJYkqDDV9LN0N4VCnKQ4JNr3F/N4TrU5ZWgdnMBHq+XmzXbRn/AH0+cRefJT8nZgXbW45RNauYS6WyvqX1PnpDBWJuUkJNm0NuV+bwEVmrILAZh7Ny9ItvsKpiU1U0pbxIlp8kgqP1EVfVMA7bk67Db3i9+yrCe4w2WTZU0qnH/efD/wBoTAS6CMwQGDHmbjDDVU1ZOklzlWSi/wCBXiTbkAflHpkxVHbZgH/LrEg+FpUxnNiSUFhrckdLQFXS5uRy4SxLB9jaO1JVOAzuLM4Av0EcVeOz23N7dBaMGmy6EA8tXPpoYBzlqJtqEkPcve3K5vEiwwqyDk9tH9/SIzInNlJ1IGjEhi/KHnCkP8R6sktf97dYCSS5rkAgeu+0MlXN+zV0icbyzmlLa1lGz+sLJas3iBIId/0I2tDfxBTGahSAWLZgdS421ZusAg7SsHQGmJa9vPcGO3YJUp+01EtVu8Qln/iCiRDhRzBiFDoQtA7tYIAZSfhI6Nv0iMdns/7JiYlzVeGYShRGqb+EvqzwHoKilKzK/iTcee48oa8c4eTVIK5QCZw+JBLBXTp5w7TZhSUE66ZtiOftCmoo3ImI+L2gKRTPrKKYsISpx8Uu7jy/iT1EYxDtWnJDhBB0LpeLrNImYlp6UqUN2u3nDNiXAtOsZnPQFlD53gPPuMdoVXPdJmFidAGAHVtYYVSzqrwvp/NsPMx6Ek9k6C4MxKBvlQCfQnSHvAez2kpFhUuVnmj/AKsw5iP6bMk+QgK57OeytSslXXJZCRmlSS+ZRFwZg2HSJ9WSzNWpa3SE3Z2ZI0SPWJPUKA/nVsNnhrxJKQgmaWly/vJhfkCco5+UBR3a8B38pAKQvu86w5/ESUgeSQB6xLJc/wCwYcJqiCUyxl5FSgyQ3r8orTjPF1VlYucQUiapLAgWSDlSAfIBxzh/7R8fT3MqlBLjKtRvYCyf1gFXZPIcTpqmKlrvY7By/qqLCVyGgYHf2inuCuI/s7oV8JUTm8+Y5FotPD8fRN8ViAPwkFvOA7hySLh3uYb6kHYkerW5w4qUL5GI2GjeZ5wlW34gNDqfl1gG6ekgZnI2cjYWtteGiokAqDFQOqnDX22tEiWp9QocidABYWhFitKASopuWf00N/Q+8BFsLwgz5kuWhs0xYS/8Lm59nMej6WSEISgaJSEjyAYRW3Znw+DN+0FiJQKEkWdRAc+ibesWaIDMEEEAQixrC0VMhcmZ8K0kHpyI6g39IWxgiA814hQKplzJU5ICkEpN/wCHfyIY+sIk5iXAF26X0brrFu9q3C2dAq0JCjKDTUsPEjZWlyn6E8oqpcwLBybbWADaQCYpOZgk5trHf53hZh88D4yM39R1fTpCFU4F1qcAAD4j723htxbGs6QJbJJOvMfUQEgq+JUpSoJVmVfwgE+LzO7RGajiCbMXqUC4YMSxtv8Au0JauoUFd54bgsxcHkzjntCf7W6nKQDpaw9oCT8H4oaepClH7pfgWly1/wAX5v1iQcacL91WSqhL5FlKiX0DXHW0QiQVMBZ3Ft/KLA4cxX7ZSLlTLzafTclOxB/OAuLhtZFOgE50ZRlOpAawPSHYhh4RbkPyivezbHO8lrkLcKkaK3ynnzESidUTStpQZXugjn0gHdNaklrvuGhvqpmaeiUHZKStXrp+sds9QUkjuwWYBjfq8NuByjLUrPNUpZLqzJJ+YgHeeciSpNjvmIb1jtT1HeSwpJ1jQqFzz/lJ+sJlVC8/3YfopwPpaAWBKJYJJAs5Uem5iqOM8XViE3uZRajlnMteneK//L6dATEt4jwypqilKkqTLFylBDE7Zy7qA5RF8cliUBTI+7QAVzVKAcj+EkG5Vp0FoCq68CpxBCJYZCSEyxvlF3I6u/tCDi2rM+qmLs7tawZIYa+X1h5wGpSmZU1ZDZUryAkaqskJa4tEPnrWVOrU+Ib6wHWWkNu9gCGZ93blHSjr5kpX3ZI1Ab6nnHFCB787RqpYSxHLQu4HN+cBNsG7QJssNNSlYFipwkh+m8TXC+J5FSwSpOYeLLorl6xSZnO+g/doyk5SGIBtubdXF4C+MVmAaFjbQEw3yqTvVAJGYnTW5NmIfnFeYbxjOlqIWRMlmwdRLAbhW/tF1dl+GpnIFYQWLiWCG6KW3yeAm2C4YmRKTLSBYX6qNyff6QvjDRmAIIIIAggggNJksEEEAg2IN3B1eKF7SeDlUE0zJQ+4mE5C1pav9NuW6f7RfsIcXweVUyVyZyAtCwxB+RB2I2MB5HqZzqUcz6W2Ppo+8YOGgkhBNmZnd+Y/e8SbtA4CXh04Ah5T/dTAPj/lVyWN384jMtYVlBLDN4lPr0tqX3EAnqJpVlCgfDr/AI2jkUgsNNffnC+rksXZDtom/TzEI5ctRDEgC99v1gFypYAdgWa2v+IWYBjAp6hMwKGUnLMAs6Dr/iGuoRcDPtbl6iJVwvwz9qlLnTlCVLlqCQQA6lkXABsGGpgHekrZlDVd5KKiB4neypag45ggv8ouvAUA08tQF1DOQS3xXim6XDhMlmRnzLkBRllrqlk/C2hKTyizOGOIpcySkJUM6EhKkPcZbO2sBLyvKlwkk8oS0c91qSpGTcO1xu0af/IMlgxUdE/rET47xCZTSECWoqrJy0hDXNzsNgBATkKSokakM/rcfSEeJKmMky2KgpBUl9U5mX8i/pDKKpUhfelQWmXKP2kgaqSHLbDLe3WOJp/tchVXLWtImNkyqb7sE3HIqd/SAk1bWsCEEFXy9Yr3ievC5hpqylUJkxChLnIV4VMkkBJIcn+U84lGAUQFOUEqUUADOu5V5xy43rJEqWhc9IOQFaX2I5QHnbEViVkkJYXzLB8JzbA7f3hnzpuCl9SAW9iX2jpitaqdOXMceJRVyGth6CEaJZBdgrfr6QHZSHAUElt+XW+945LOa9g7vp0doUd7nAANzuf3aNU07Xf+XwjfzaA4plhwCBt7R0XTDYuDuemw9/lG0wu6uX71MPPB3Bc7Ep4lSgUpDGZMPwoSdz1LWHMQDj2bcBrxGqAIKJEohU1bbWIlj+ZXyF+T+oKWmTLQlCEhKUgBKQGAA0AEN3DXDkmhp0SJCWSnUnVSt1qO6jDsIAggggCCCCAIIIIAggggG/GsEk1UlUmegLQrUHmNCDsobGPPHHPZxOw1Th5lOpbom28L/hmW8Kuuh5gx6XjlUSQtJSoBSSGIIcEciIDx73jugAsm3I66k7npHQ0swJJASG2JTd+msW3x72HlRM6gPVUhR5f6aj/4n0O0U7WyFoUpC0lMwOFCYMqhsHcuPL6wCZSXUbJB0Oov022iwOFMWQqhFOVAd1MUs6XEwAc7kM0QWXS+JgSXAu3u0clkoJKLB2ff1vAT7Hp32PJOlq+8CrB7BtQS+jGOlPxAJVTKrUZkJmHxpDeEk+NJ8xcXiu1z1qDEuwbUn1hfhWplvZY57gPAXnhvF1KicupE1U4lOVKcyUplizu5Z73MKOF0CqxI1MxRmKyZpdvChLsyS/iL/KKe4OpkLqkyVAqlz/AQ+Uh2u+2kej+G6RCM6UBkoV3SRyCAP1gNZWHgypqSLL70G2uYGGzs5rv+ClyZoCFSxlCSRdP4SPSHfEq8SJSlEgP4E/1LLAfvlFedp2GESaUJXlPjGYW26abwEg4l4/p6SaiRKyqWpQ7whTBKRrfQKiqO1XjIVdRlSsZUhixzDnbaIvxFhMyWlE1XwzCcmZRcp28PkNTzhlmILWBbytfy8oDqhQSzvrrbleFP2QFmUojfSwOnreEchBJYkJIuQb/KHugofxEBnOxDwCZUsFBAsU2CvyMapkADVXMg2Pn5NDgZWYhKQSpR0ANzyAFyYsfhXsUVOWJtaVIlWIkg+NVrd4R8A6C8BCeBuz6fiS2SyZIIzzVAlgbEIf41G9tB8o9G8NcNSKGQJNOgJSLk7qVupZ3UfloIX0VEiVLTLlpCEIASlIDAAbCOzQABGYIIAggggCCCCAIIIIAggggCCCCAIYOKOB6XEENUSwVD4ZifCtP9Kh9C4h/ggKD4k7DaqQSqkWKhGrFkzeov4VedvKKwxDC1yJhRNQuUsHRaSk+bG0eyiISYhhEmekpnS0TUmzLSFfUWgPGyhlF2vprD3gnDcyY2YpQSxRnWA78uQ84vTG+wugnKzS+8pzyQoFP/ANVAt6EQ04n2MTs6ly6hC3AAC0lOmgcZmHlAQ7gbBVS8RpispzJWoKDuBlGqTu7xfWHUol5m3mrJ/wB1/wBIrfgzgGsparNNlpKcqhmRMSWNmsWI9otBUnW24V+sBCscR3+I0kkm0pS5q0XuAcqSfV4Q8X4tLKsq27umC1TSR/FZKPOzxIaPD5qZ9fMMo5phSJKrXCUOAC9hnMV1xPwHitWcqZQSknMtS5iE5lm5JZRLDa0BWfFfEhq52cWQjwy0/wAKR+ZhumShqx0dmPpFp4V//Ok9RefUy5Y5SwpZ9zlETLCewmhlqzzlTag8lKCE+oQxPvAURQy1TloSErUs2SEgqLvyZ+kWXw92OVk1u+UKeWWKn8Uwtowdk+ZPpF0YbgkinSEyJUuUBZkJCfmLmFrQDBw1wPTUI+6Q6zrMWyln1aw6BokAgggCCCCAIIIIAggggCCCCAIIIIAggggCCCCAIIIIAggggMKjCoxBACowrfzjEEBruf6v/WN06DyEEEBgax0EEEBmCCCAIIIIAggggCCCCAIIIIAggggP/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60" name="Picture 20" descr="C:\Users\asus\Desktop\выступление\untitledттт.png"/>
          <p:cNvPicPr>
            <a:picLocks noChangeAspect="1" noChangeArrowheads="1"/>
          </p:cNvPicPr>
          <p:nvPr/>
        </p:nvPicPr>
        <p:blipFill>
          <a:blip r:embed="rId10" cstate="print"/>
          <a:srcRect/>
          <a:stretch>
            <a:fillRect/>
          </a:stretch>
        </p:blipFill>
        <p:spPr bwMode="auto">
          <a:xfrm>
            <a:off x="5868144" y="2636912"/>
            <a:ext cx="1719635" cy="1719635"/>
          </a:xfrm>
          <a:prstGeom prst="rect">
            <a:avLst/>
          </a:prstGeom>
          <a:noFill/>
        </p:spPr>
      </p:pic>
      <p:pic>
        <p:nvPicPr>
          <p:cNvPr id="35861" name="Picture 21" descr="C:\Users\asus\Desktop\выступление\imagesCAM0AEDH.jpg"/>
          <p:cNvPicPr>
            <a:picLocks noChangeAspect="1" noChangeArrowheads="1"/>
          </p:cNvPicPr>
          <p:nvPr/>
        </p:nvPicPr>
        <p:blipFill>
          <a:blip r:embed="rId11" cstate="print"/>
          <a:srcRect/>
          <a:stretch>
            <a:fillRect/>
          </a:stretch>
        </p:blipFill>
        <p:spPr bwMode="auto">
          <a:xfrm>
            <a:off x="1979712" y="2564904"/>
            <a:ext cx="1216030" cy="18042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640960" cy="923330"/>
          </a:xfrm>
          <a:prstGeom prst="rect">
            <a:avLst/>
          </a:prstGeom>
          <a:noFill/>
        </p:spPr>
        <p:txBody>
          <a:bodyPr wrap="square" rtlCol="0">
            <a:spAutoFit/>
          </a:bodyPr>
          <a:lstStyle/>
          <a:p>
            <a:pPr algn="ctr"/>
            <a:r>
              <a:rPr lang="de-DE" sz="5400" b="1" dirty="0" smtClean="0">
                <a:latin typeface="Script MT Bold" pitchFamily="66" charset="0"/>
              </a:rPr>
              <a:t>Johann Wolfgang von Goethe</a:t>
            </a:r>
            <a:endParaRPr lang="ru-RU" sz="5400" dirty="0"/>
          </a:p>
        </p:txBody>
      </p:sp>
      <p:sp>
        <p:nvSpPr>
          <p:cNvPr id="9" name="TextBox 8"/>
          <p:cNvSpPr txBox="1"/>
          <p:nvPr/>
        </p:nvSpPr>
        <p:spPr>
          <a:xfrm>
            <a:off x="251520" y="1268760"/>
            <a:ext cx="4968552" cy="5078313"/>
          </a:xfrm>
          <a:prstGeom prst="rect">
            <a:avLst/>
          </a:prstGeom>
          <a:noFill/>
        </p:spPr>
        <p:txBody>
          <a:bodyPr wrap="square" rtlCol="0">
            <a:spAutoFit/>
          </a:bodyPr>
          <a:lstStyle/>
          <a:p>
            <a:r>
              <a:rPr lang="de-DE" b="1" dirty="0" smtClean="0"/>
              <a:t>Johann Wolfgang von Goethe</a:t>
            </a:r>
            <a:r>
              <a:rPr lang="de-DE" dirty="0" smtClean="0"/>
              <a:t> ( 28. August 1749 in Frankfurt am Main; † 22. März 1832 in Weimar), geadelt 1782, war ein deutscher Dichter. Er forschte und publizierte außerdem auf verschiedenen naturwissenschaftlichen Gebieten. Ab 1776 bekleidete er am Hof von Weimar unterschiedliche politische und administrative Ämter.</a:t>
            </a:r>
          </a:p>
          <a:p>
            <a:r>
              <a:rPr lang="de-DE" dirty="0" smtClean="0"/>
              <a:t>Goethes literarische Produktion umfasst Gedichte, Dramen, erzählende Werke (in Vers und Prosa), autobiografische, ästhetische, </a:t>
            </a:r>
            <a:r>
              <a:rPr lang="de-DE" dirty="0" err="1" smtClean="0"/>
              <a:t>kunst</a:t>
            </a:r>
            <a:r>
              <a:rPr lang="de-DE" dirty="0" smtClean="0"/>
              <a:t>- und literaturtheoretische sowie naturwissenschaftliche Schriften. Auch sein umfangreicher Briefwechsel ist von großer literarischer Bedeutung. Goethe war ein Vorreiter und der wichtigste Vertreter des Sturm und Drang. Sein Roman </a:t>
            </a:r>
            <a:r>
              <a:rPr lang="de-DE" i="1" dirty="0" smtClean="0"/>
              <a:t>Die Leiden des jungen Werthers</a:t>
            </a:r>
            <a:r>
              <a:rPr lang="de-DE" dirty="0" smtClean="0"/>
              <a:t> machte ihn 1774 in ganz Europa berühmt. </a:t>
            </a:r>
            <a:endParaRPr lang="de-DE" dirty="0"/>
          </a:p>
        </p:txBody>
      </p:sp>
      <p:pic>
        <p:nvPicPr>
          <p:cNvPr id="22530" name="Picture 2" descr="C:\Users\asus\Desktop\выступление\220px-Goethe_(Stieler_1828).jpg"/>
          <p:cNvPicPr>
            <a:picLocks noChangeAspect="1" noChangeArrowheads="1"/>
          </p:cNvPicPr>
          <p:nvPr/>
        </p:nvPicPr>
        <p:blipFill>
          <a:blip r:embed="rId2" cstate="print"/>
          <a:srcRect/>
          <a:stretch>
            <a:fillRect/>
          </a:stretch>
        </p:blipFill>
        <p:spPr bwMode="auto">
          <a:xfrm>
            <a:off x="5148065" y="1196752"/>
            <a:ext cx="3802112" cy="50405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923330"/>
          </a:xfrm>
          <a:prstGeom prst="rect">
            <a:avLst/>
          </a:prstGeom>
          <a:noFill/>
        </p:spPr>
        <p:txBody>
          <a:bodyPr wrap="square" rtlCol="0">
            <a:spAutoFit/>
          </a:bodyPr>
          <a:lstStyle/>
          <a:p>
            <a:pPr algn="ctr"/>
            <a:r>
              <a:rPr lang="en-US" sz="5400" b="1" dirty="0" smtClean="0">
                <a:latin typeface="Script MT Bold" pitchFamily="66" charset="0"/>
              </a:rPr>
              <a:t>Robert Burns</a:t>
            </a:r>
            <a:endParaRPr lang="ru-RU" sz="5400" dirty="0"/>
          </a:p>
        </p:txBody>
      </p:sp>
      <p:sp>
        <p:nvSpPr>
          <p:cNvPr id="9" name="TextBox 8"/>
          <p:cNvSpPr txBox="1"/>
          <p:nvPr/>
        </p:nvSpPr>
        <p:spPr>
          <a:xfrm>
            <a:off x="251520" y="1052736"/>
            <a:ext cx="4680520" cy="5632311"/>
          </a:xfrm>
          <a:prstGeom prst="rect">
            <a:avLst/>
          </a:prstGeom>
          <a:noFill/>
        </p:spPr>
        <p:txBody>
          <a:bodyPr wrap="square" rtlCol="0">
            <a:spAutoFit/>
          </a:bodyPr>
          <a:lstStyle/>
          <a:p>
            <a:r>
              <a:rPr lang="en-US" b="1" dirty="0" smtClean="0"/>
              <a:t>Robert Burns</a:t>
            </a:r>
            <a:r>
              <a:rPr lang="en-US" dirty="0" smtClean="0"/>
              <a:t> (25 January 1759 – 21 July 1796) was a Scottish poet and lyricist. He is widely regarded as the national poet of Scotland and is celebrated worldwide. He is the best known of the poets who have written in the Scots language, although much of his writing is also in English and a light Scots dialect, accessible to an audience beyond Scotland. As well as making original compositions, Burns also collected folk songs from across Scotland, often revising or adapting them. His poem (and song) "Auld Lang </a:t>
            </a:r>
            <a:r>
              <a:rPr lang="en-US" dirty="0" err="1" smtClean="0"/>
              <a:t>Syne</a:t>
            </a:r>
            <a:r>
              <a:rPr lang="en-US" dirty="0" smtClean="0"/>
              <a:t>" is often sung at </a:t>
            </a:r>
            <a:r>
              <a:rPr lang="en-US" dirty="0" err="1" smtClean="0"/>
              <a:t>Hogmanay</a:t>
            </a:r>
            <a:r>
              <a:rPr lang="en-US" dirty="0" smtClean="0"/>
              <a:t> (the last day of the year), and "Scots </a:t>
            </a:r>
            <a:r>
              <a:rPr lang="en-US" dirty="0" err="1" smtClean="0"/>
              <a:t>Wha</a:t>
            </a:r>
            <a:r>
              <a:rPr lang="en-US" dirty="0" smtClean="0"/>
              <a:t> </a:t>
            </a:r>
            <a:r>
              <a:rPr lang="en-US" dirty="0" err="1" smtClean="0"/>
              <a:t>Hae</a:t>
            </a:r>
            <a:r>
              <a:rPr lang="en-US" dirty="0" smtClean="0"/>
              <a:t>" served for a long time as an unofficial national anthem of the country. Other poems and songs of Burns that remain well known across the world today include "A Red, Red Rose"; "A Man's A Man for A' That"; "To a Louse"; "To a Mouse"; "The Battle of </a:t>
            </a:r>
            <a:r>
              <a:rPr lang="en-US" dirty="0" err="1" smtClean="0"/>
              <a:t>Sherramuir</a:t>
            </a:r>
            <a:r>
              <a:rPr lang="en-US" dirty="0" smtClean="0"/>
              <a:t>"; "Tam o' </a:t>
            </a:r>
            <a:r>
              <a:rPr lang="en-US" dirty="0" err="1" smtClean="0"/>
              <a:t>Shanter</a:t>
            </a:r>
            <a:r>
              <a:rPr lang="en-US" dirty="0" smtClean="0"/>
              <a:t>"; and "</a:t>
            </a:r>
            <a:r>
              <a:rPr lang="en-US" dirty="0" err="1" smtClean="0"/>
              <a:t>Ae</a:t>
            </a:r>
            <a:r>
              <a:rPr lang="en-US" dirty="0" smtClean="0"/>
              <a:t> Fond Kiss".</a:t>
            </a:r>
            <a:endParaRPr lang="de-DE" dirty="0"/>
          </a:p>
        </p:txBody>
      </p:sp>
      <p:pic>
        <p:nvPicPr>
          <p:cNvPr id="23554" name="Picture 2" descr="C:\Users\asus\Desktop\выступление\230px-PG_1063Burns_Naysmithcrop.jpg"/>
          <p:cNvPicPr>
            <a:picLocks noChangeAspect="1" noChangeArrowheads="1"/>
          </p:cNvPicPr>
          <p:nvPr/>
        </p:nvPicPr>
        <p:blipFill>
          <a:blip r:embed="rId2" cstate="print"/>
          <a:srcRect/>
          <a:stretch>
            <a:fillRect/>
          </a:stretch>
        </p:blipFill>
        <p:spPr bwMode="auto">
          <a:xfrm>
            <a:off x="4860032" y="1052735"/>
            <a:ext cx="3990950" cy="51361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923330"/>
          </a:xfrm>
          <a:prstGeom prst="rect">
            <a:avLst/>
          </a:prstGeom>
          <a:noFill/>
        </p:spPr>
        <p:txBody>
          <a:bodyPr wrap="square" rtlCol="0">
            <a:spAutoFit/>
          </a:bodyPr>
          <a:lstStyle/>
          <a:p>
            <a:pPr algn="ctr"/>
            <a:r>
              <a:rPr lang="es-ES" sz="5400" b="1" i="1" dirty="0" smtClean="0">
                <a:latin typeface="Script MT Bold" pitchFamily="66" charset="0"/>
              </a:rPr>
              <a:t>Miguel de Cervantes Saavedra</a:t>
            </a:r>
            <a:endParaRPr lang="ru-RU" sz="5400" b="1" dirty="0"/>
          </a:p>
        </p:txBody>
      </p:sp>
      <p:sp>
        <p:nvSpPr>
          <p:cNvPr id="9" name="TextBox 8"/>
          <p:cNvSpPr txBox="1"/>
          <p:nvPr/>
        </p:nvSpPr>
        <p:spPr>
          <a:xfrm>
            <a:off x="467544" y="1556792"/>
            <a:ext cx="4320480" cy="3970318"/>
          </a:xfrm>
          <a:prstGeom prst="rect">
            <a:avLst/>
          </a:prstGeom>
          <a:noFill/>
        </p:spPr>
        <p:txBody>
          <a:bodyPr wrap="square" rtlCol="0">
            <a:spAutoFit/>
          </a:bodyPr>
          <a:lstStyle/>
          <a:p>
            <a:r>
              <a:rPr lang="es-ES" b="1" dirty="0" smtClean="0"/>
              <a:t>Miguel de Cervantes Saavedra</a:t>
            </a:r>
            <a:r>
              <a:rPr lang="es-ES" dirty="0" smtClean="0"/>
              <a:t> (Alcalá de Henares,29 de septiembre de 1547 – Madrid, 22 de abril de 1616) fue un soldado, novelista, poeta y dramaturgo español.</a:t>
            </a:r>
          </a:p>
          <a:p>
            <a:r>
              <a:rPr lang="es-ES" dirty="0" smtClean="0"/>
              <a:t>Es considerado una de las máximas figuras de la literatura española y universalmente conocido por haber escrito </a:t>
            </a:r>
            <a:r>
              <a:rPr lang="es-ES" i="1" dirty="0" smtClean="0"/>
              <a:t>Don Quijote de la Mancha</a:t>
            </a:r>
            <a:r>
              <a:rPr lang="es-ES" dirty="0" smtClean="0"/>
              <a:t>, que muchos críticos han descrito como la primera novela moderna y una de las mejores obras de la literatura universal, además de ser el libro más editado y traducido de la historia, sólo superado por la </a:t>
            </a:r>
            <a:r>
              <a:rPr lang="es-ES" i="1" dirty="0" smtClean="0"/>
              <a:t>Biblia</a:t>
            </a:r>
            <a:r>
              <a:rPr lang="es-ES" dirty="0" smtClean="0"/>
              <a:t>. Se le ha dado el sobrenombre de «Príncipe de los Ingenios».</a:t>
            </a:r>
            <a:endParaRPr lang="es-ES" dirty="0"/>
          </a:p>
        </p:txBody>
      </p:sp>
      <p:pic>
        <p:nvPicPr>
          <p:cNvPr id="24578" name="Picture 2" descr="C:\Users\asus\Desktop\выступление\1278667192_ser.jpg"/>
          <p:cNvPicPr>
            <a:picLocks noChangeAspect="1" noChangeArrowheads="1"/>
          </p:cNvPicPr>
          <p:nvPr/>
        </p:nvPicPr>
        <p:blipFill>
          <a:blip r:embed="rId2" cstate="print"/>
          <a:srcRect/>
          <a:stretch>
            <a:fillRect/>
          </a:stretch>
        </p:blipFill>
        <p:spPr bwMode="auto">
          <a:xfrm>
            <a:off x="5292080" y="1556792"/>
            <a:ext cx="3534965" cy="45288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Users\asus\Desktop\выступление\Quijote-2.jpg"/>
          <p:cNvPicPr>
            <a:picLocks noChangeAspect="1" noChangeArrowheads="1"/>
          </p:cNvPicPr>
          <p:nvPr/>
        </p:nvPicPr>
        <p:blipFill>
          <a:blip r:embed="rId2" cstate="print"/>
          <a:srcRect/>
          <a:stretch>
            <a:fillRect/>
          </a:stretch>
        </p:blipFill>
        <p:spPr bwMode="auto">
          <a:xfrm>
            <a:off x="4211960" y="3645024"/>
            <a:ext cx="2102172" cy="2439658"/>
          </a:xfrm>
          <a:prstGeom prst="rect">
            <a:avLst/>
          </a:prstGeom>
          <a:noFill/>
        </p:spPr>
      </p:pic>
      <p:sp>
        <p:nvSpPr>
          <p:cNvPr id="4" name="TextBox 3"/>
          <p:cNvSpPr txBox="1"/>
          <p:nvPr/>
        </p:nvSpPr>
        <p:spPr>
          <a:xfrm>
            <a:off x="683568" y="0"/>
            <a:ext cx="7920880" cy="3139321"/>
          </a:xfrm>
          <a:prstGeom prst="rect">
            <a:avLst/>
          </a:prstGeom>
          <a:noFill/>
        </p:spPr>
        <p:txBody>
          <a:bodyPr wrap="square" rtlCol="0">
            <a:spAutoFit/>
          </a:bodyPr>
          <a:lstStyle/>
          <a:p>
            <a:pPr algn="ctr"/>
            <a:r>
              <a:rPr lang="es-ES" b="1" i="1" dirty="0" smtClean="0"/>
              <a:t>Don Quijote de la Mancha</a:t>
            </a:r>
            <a:r>
              <a:rPr lang="es-ES" baseline="30000" dirty="0" smtClean="0"/>
              <a:t> </a:t>
            </a:r>
          </a:p>
          <a:p>
            <a:r>
              <a:rPr lang="es-ES" dirty="0" smtClean="0"/>
              <a:t>es una novela escrita por el español Miguel de Cervantes Saavedra. Publicada su primera parte con el título de </a:t>
            </a:r>
            <a:r>
              <a:rPr lang="es-ES" i="1" dirty="0" smtClean="0"/>
              <a:t>El ingenioso hidalgo don Quijote de la Mancha</a:t>
            </a:r>
            <a:r>
              <a:rPr lang="es-ES" dirty="0" smtClean="0"/>
              <a:t> a comienzos de 1605, es una de las obras más destacadas de la literatura española y la literatura universal, y una de las más traducidas. En 1615 aparecería la segunda parte del </a:t>
            </a:r>
            <a:r>
              <a:rPr lang="es-ES" i="1" dirty="0" smtClean="0"/>
              <a:t>Quijote</a:t>
            </a:r>
            <a:r>
              <a:rPr lang="es-ES" dirty="0" smtClean="0"/>
              <a:t> de Cervantes con el título de </a:t>
            </a:r>
            <a:r>
              <a:rPr lang="es-ES" i="1" dirty="0" smtClean="0"/>
              <a:t>El ingenioso caballero don Quijote de la Mancha</a:t>
            </a:r>
            <a:r>
              <a:rPr lang="es-ES" dirty="0" smtClean="0"/>
              <a:t>. </a:t>
            </a:r>
            <a:r>
              <a:rPr lang="es-ES" i="1" dirty="0" smtClean="0"/>
              <a:t>Don Quijote</a:t>
            </a:r>
            <a:r>
              <a:rPr lang="es-ES" dirty="0" smtClean="0"/>
              <a:t> fue la primera obra genuinamente desmitificadora de la tradición caballeresca y cortés, por el tratamiento burlesco que da a la misma. Representa la primera obra literaria que se puede clasificar como novela moderna y también la primera novela polifónica, y como tal, ejerció un influjo abrumador en toda la narrativa europea posterior.</a:t>
            </a:r>
            <a:endParaRPr lang="es-ES" dirty="0"/>
          </a:p>
        </p:txBody>
      </p:sp>
      <p:pic>
        <p:nvPicPr>
          <p:cNvPr id="25602" name="Picture 2" descr="C:\Users\asus\Desktop\выступление\416PX-~1.JPG"/>
          <p:cNvPicPr>
            <a:picLocks noChangeAspect="1" noChangeArrowheads="1"/>
          </p:cNvPicPr>
          <p:nvPr/>
        </p:nvPicPr>
        <p:blipFill>
          <a:blip r:embed="rId3" cstate="print"/>
          <a:srcRect/>
          <a:stretch>
            <a:fillRect/>
          </a:stretch>
        </p:blipFill>
        <p:spPr bwMode="auto">
          <a:xfrm>
            <a:off x="5868144" y="3021670"/>
            <a:ext cx="2664296" cy="3647690"/>
          </a:xfrm>
          <a:prstGeom prst="rect">
            <a:avLst/>
          </a:prstGeom>
          <a:noFill/>
        </p:spPr>
      </p:pic>
      <p:pic>
        <p:nvPicPr>
          <p:cNvPr id="25603" name="Picture 3" descr="C:\Users\asus\Desktop\выступление\799px-Campo_de_Criptana_Molinos_de_Viento_1.jpg"/>
          <p:cNvPicPr>
            <a:picLocks noChangeAspect="1" noChangeArrowheads="1"/>
          </p:cNvPicPr>
          <p:nvPr/>
        </p:nvPicPr>
        <p:blipFill>
          <a:blip r:embed="rId4" cstate="print"/>
          <a:srcRect/>
          <a:stretch>
            <a:fillRect/>
          </a:stretch>
        </p:blipFill>
        <p:spPr bwMode="auto">
          <a:xfrm>
            <a:off x="467544" y="3356992"/>
            <a:ext cx="4165277" cy="31226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923330"/>
          </a:xfrm>
          <a:prstGeom prst="rect">
            <a:avLst/>
          </a:prstGeom>
          <a:noFill/>
        </p:spPr>
        <p:txBody>
          <a:bodyPr wrap="square" rtlCol="0">
            <a:spAutoFit/>
          </a:bodyPr>
          <a:lstStyle/>
          <a:p>
            <a:pPr algn="ctr"/>
            <a:r>
              <a:rPr lang="en-US" sz="5400" b="1" dirty="0" smtClean="0">
                <a:latin typeface="Script MT Bold" pitchFamily="66" charset="0"/>
              </a:rPr>
              <a:t>Thomas Stearns Eliot</a:t>
            </a:r>
            <a:endParaRPr lang="ru-RU" sz="5400" dirty="0"/>
          </a:p>
        </p:txBody>
      </p:sp>
      <p:sp>
        <p:nvSpPr>
          <p:cNvPr id="9" name="TextBox 8"/>
          <p:cNvSpPr txBox="1"/>
          <p:nvPr/>
        </p:nvSpPr>
        <p:spPr>
          <a:xfrm>
            <a:off x="251520" y="1052736"/>
            <a:ext cx="4464496" cy="4801314"/>
          </a:xfrm>
          <a:prstGeom prst="rect">
            <a:avLst/>
          </a:prstGeom>
          <a:noFill/>
        </p:spPr>
        <p:txBody>
          <a:bodyPr wrap="square" rtlCol="0">
            <a:spAutoFit/>
          </a:bodyPr>
          <a:lstStyle/>
          <a:p>
            <a:r>
              <a:rPr lang="en-US" b="1" dirty="0" smtClean="0"/>
              <a:t>Thomas Stearns Eliot</a:t>
            </a:r>
            <a:r>
              <a:rPr lang="en-US" dirty="0" smtClean="0"/>
              <a:t> (September 26, 1888 – January 4, 1965) was a publisher, playwright, literary and social critic and "arguably the most important English-language poet of the 20th century". Although he was born an American, he moved to the United Kingdom in 1914 (at age 25) and was naturalized as a British subject in 1927 at age 39.</a:t>
            </a:r>
          </a:p>
          <a:p>
            <a:r>
              <a:rPr lang="en-US" dirty="0" smtClean="0"/>
              <a:t>The poem that made his name, </a:t>
            </a:r>
            <a:r>
              <a:rPr lang="en-US" i="1" dirty="0" smtClean="0"/>
              <a:t>The Love Song of J. Alfred </a:t>
            </a:r>
            <a:r>
              <a:rPr lang="en-US" i="1" dirty="0" err="1" smtClean="0"/>
              <a:t>Prufrock</a:t>
            </a:r>
            <a:r>
              <a:rPr lang="en-US" dirty="0" smtClean="0"/>
              <a:t>—started in 1910 and published in Chicago in 1915—is seen as a masterpiece of the Modernist movement, and was followed by some of the best-known poems in the English language, including, </a:t>
            </a:r>
            <a:r>
              <a:rPr lang="en-US" i="1" dirty="0" smtClean="0"/>
              <a:t>The Waste Land</a:t>
            </a:r>
            <a:r>
              <a:rPr lang="en-US" dirty="0" smtClean="0"/>
              <a:t> (1922), </a:t>
            </a:r>
            <a:r>
              <a:rPr lang="en-US" i="1" dirty="0" smtClean="0"/>
              <a:t>The Hollow Men</a:t>
            </a:r>
            <a:r>
              <a:rPr lang="en-US" dirty="0" smtClean="0"/>
              <a:t> (1925), </a:t>
            </a:r>
            <a:r>
              <a:rPr lang="en-US" i="1" dirty="0" smtClean="0"/>
              <a:t>Ash Wednesday</a:t>
            </a:r>
            <a:r>
              <a:rPr lang="en-US" dirty="0" smtClean="0"/>
              <a:t> (1930), The Naming of Cats(1945 ).</a:t>
            </a:r>
            <a:endParaRPr lang="en-US" dirty="0"/>
          </a:p>
        </p:txBody>
      </p:sp>
      <p:pic>
        <p:nvPicPr>
          <p:cNvPr id="26626" name="Picture 2" descr="C:\Users\asus\Desktop\выступление\220px-Thomas_Stearns_Eliot_by_Lady_Ottoline_Morrell_(1934).jpg"/>
          <p:cNvPicPr>
            <a:picLocks noChangeAspect="1" noChangeArrowheads="1"/>
          </p:cNvPicPr>
          <p:nvPr/>
        </p:nvPicPr>
        <p:blipFill>
          <a:blip r:embed="rId2" cstate="print"/>
          <a:srcRect/>
          <a:stretch>
            <a:fillRect/>
          </a:stretch>
        </p:blipFill>
        <p:spPr bwMode="auto">
          <a:xfrm>
            <a:off x="4716016" y="1340767"/>
            <a:ext cx="3946128" cy="45739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484784"/>
            <a:ext cx="6840760" cy="3046988"/>
          </a:xfrm>
          <a:prstGeom prst="rect">
            <a:avLst/>
          </a:prstGeom>
          <a:noFill/>
        </p:spPr>
        <p:txBody>
          <a:bodyPr wrap="square" rtlCol="0">
            <a:spAutoFit/>
          </a:bodyPr>
          <a:lstStyle/>
          <a:p>
            <a:pPr algn="ctr"/>
            <a:r>
              <a:rPr lang="en-US" sz="9600" dirty="0" smtClean="0">
                <a:solidFill>
                  <a:srgbClr val="FF0000"/>
                </a:solidFill>
                <a:latin typeface="Script MT Bold" pitchFamily="66" charset="0"/>
              </a:rPr>
              <a:t>The End</a:t>
            </a:r>
          </a:p>
          <a:p>
            <a:pPr algn="ctr"/>
            <a:r>
              <a:rPr lang="en-US" sz="9600" dirty="0" smtClean="0">
                <a:solidFill>
                  <a:srgbClr val="FF0000"/>
                </a:solidFill>
                <a:latin typeface="Script MT Bold" pitchFamily="66" charset="0"/>
              </a:rPr>
              <a:t>Fin</a:t>
            </a:r>
            <a:endParaRPr lang="ru-RU" sz="96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7560840" cy="923330"/>
          </a:xfrm>
          <a:prstGeom prst="rect">
            <a:avLst/>
          </a:prstGeom>
          <a:noFill/>
        </p:spPr>
        <p:txBody>
          <a:bodyPr wrap="square" rtlCol="0">
            <a:spAutoFit/>
          </a:bodyPr>
          <a:lstStyle/>
          <a:p>
            <a:pPr algn="ctr"/>
            <a:r>
              <a:rPr lang="en-US" sz="5400" b="1" dirty="0" smtClean="0">
                <a:latin typeface="Script MT Bold" pitchFamily="66" charset="0"/>
              </a:rPr>
              <a:t>Rudyard Kipling</a:t>
            </a:r>
            <a:endParaRPr lang="ru-RU" sz="5400" dirty="0"/>
          </a:p>
        </p:txBody>
      </p:sp>
      <p:pic>
        <p:nvPicPr>
          <p:cNvPr id="1026" name="Picture 2" descr="C:\Users\asus\Desktop\выступление\Rudyard_Kipling.jpg"/>
          <p:cNvPicPr>
            <a:picLocks noChangeAspect="1" noChangeArrowheads="1"/>
          </p:cNvPicPr>
          <p:nvPr/>
        </p:nvPicPr>
        <p:blipFill>
          <a:blip r:embed="rId2" cstate="print"/>
          <a:srcRect/>
          <a:stretch>
            <a:fillRect/>
          </a:stretch>
        </p:blipFill>
        <p:spPr bwMode="auto">
          <a:xfrm>
            <a:off x="5796136" y="1556792"/>
            <a:ext cx="3082032" cy="4763140"/>
          </a:xfrm>
          <a:prstGeom prst="rect">
            <a:avLst/>
          </a:prstGeom>
          <a:noFill/>
        </p:spPr>
      </p:pic>
      <p:sp>
        <p:nvSpPr>
          <p:cNvPr id="9" name="TextBox 8"/>
          <p:cNvSpPr txBox="1"/>
          <p:nvPr/>
        </p:nvSpPr>
        <p:spPr>
          <a:xfrm>
            <a:off x="251520" y="1484784"/>
            <a:ext cx="4968552" cy="5078313"/>
          </a:xfrm>
          <a:prstGeom prst="rect">
            <a:avLst/>
          </a:prstGeom>
          <a:noFill/>
        </p:spPr>
        <p:txBody>
          <a:bodyPr wrap="square" rtlCol="0">
            <a:spAutoFit/>
          </a:bodyPr>
          <a:lstStyle/>
          <a:p>
            <a:r>
              <a:rPr lang="en-US" b="1" dirty="0" smtClean="0"/>
              <a:t>Joseph Rudyard Kipling</a:t>
            </a:r>
            <a:r>
              <a:rPr lang="en-US" dirty="0" smtClean="0"/>
              <a:t> </a:t>
            </a:r>
            <a:r>
              <a:rPr lang="ru-RU" dirty="0" smtClean="0"/>
              <a:t/>
            </a:r>
            <a:br>
              <a:rPr lang="ru-RU" dirty="0" smtClean="0"/>
            </a:br>
            <a:r>
              <a:rPr lang="ru-RU" dirty="0" smtClean="0"/>
              <a:t>(</a:t>
            </a:r>
            <a:r>
              <a:rPr lang="en-US" dirty="0" smtClean="0"/>
              <a:t>30 December 1865 – 18 January 1936)</a:t>
            </a:r>
            <a:r>
              <a:rPr lang="ru-RU" baseline="30000" dirty="0" smtClean="0"/>
              <a:t> </a:t>
            </a:r>
            <a:r>
              <a:rPr lang="en-US" dirty="0" smtClean="0"/>
              <a:t>was an English short-story writer, poet, and novelist chiefly remembered for his tales and poems of British soldiers in India, and his tales for children. He was born in Bombay, in the Bombay Presidency of British India, and was taken by his family to England when he was five years old. Kipling is best known for his works of fiction, including </a:t>
            </a:r>
            <a:r>
              <a:rPr lang="en-US" i="1" dirty="0" smtClean="0"/>
              <a:t>The Jungle Book</a:t>
            </a:r>
            <a:r>
              <a:rPr lang="en-US" dirty="0" smtClean="0"/>
              <a:t> (a collection of stories which includes “</a:t>
            </a:r>
            <a:r>
              <a:rPr lang="en-US" i="1" dirty="0" smtClean="0"/>
              <a:t>Just So Stories</a:t>
            </a:r>
            <a:r>
              <a:rPr lang="en-US" dirty="0" smtClean="0"/>
              <a:t> (1902), </a:t>
            </a:r>
            <a:r>
              <a:rPr lang="en-US" i="1" dirty="0" smtClean="0"/>
              <a:t>Kim</a:t>
            </a:r>
            <a:r>
              <a:rPr lang="en-US" dirty="0" smtClean="0"/>
              <a:t> (1901) (a tale of adventure), many short stories, including "The Man Who Would Be King" (1888);</a:t>
            </a:r>
            <a:r>
              <a:rPr lang="ru-RU" baseline="30000" dirty="0" smtClean="0"/>
              <a:t> </a:t>
            </a:r>
            <a:r>
              <a:rPr lang="en-US" dirty="0" smtClean="0"/>
              <a:t>and his poems, including "Mandalay" (1890), "</a:t>
            </a:r>
            <a:r>
              <a:rPr lang="en-US" dirty="0" err="1" smtClean="0"/>
              <a:t>Gunga</a:t>
            </a:r>
            <a:r>
              <a:rPr lang="en-US" dirty="0" smtClean="0"/>
              <a:t> Din" (1890), "The White Man's Burden" (1899) and "If—" (1910). Kipling was one of the most popular writers in England, in both prose and verse, in the late 19th and early 20th centuries.</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560840" cy="923330"/>
          </a:xfrm>
          <a:prstGeom prst="rect">
            <a:avLst/>
          </a:prstGeom>
          <a:noFill/>
        </p:spPr>
        <p:txBody>
          <a:bodyPr wrap="square" rtlCol="0">
            <a:spAutoFit/>
          </a:bodyPr>
          <a:lstStyle/>
          <a:p>
            <a:pPr algn="ctr"/>
            <a:r>
              <a:rPr lang="en-US" sz="5400" b="1" dirty="0" smtClean="0">
                <a:latin typeface="Script MT Bold" pitchFamily="66" charset="0"/>
              </a:rPr>
              <a:t>Lord Byron </a:t>
            </a:r>
            <a:endParaRPr lang="ru-RU" sz="5400" dirty="0"/>
          </a:p>
        </p:txBody>
      </p:sp>
      <p:sp>
        <p:nvSpPr>
          <p:cNvPr id="9" name="TextBox 8"/>
          <p:cNvSpPr txBox="1"/>
          <p:nvPr/>
        </p:nvSpPr>
        <p:spPr>
          <a:xfrm>
            <a:off x="251520" y="1484784"/>
            <a:ext cx="4968552" cy="3970318"/>
          </a:xfrm>
          <a:prstGeom prst="rect">
            <a:avLst/>
          </a:prstGeom>
          <a:noFill/>
        </p:spPr>
        <p:txBody>
          <a:bodyPr wrap="square" rtlCol="0">
            <a:spAutoFit/>
          </a:bodyPr>
          <a:lstStyle/>
          <a:p>
            <a:r>
              <a:rPr lang="en-US" b="1" dirty="0" smtClean="0"/>
              <a:t>George Gordon Byron, 6th Baron Byron</a:t>
            </a:r>
            <a:r>
              <a:rPr lang="en-US" dirty="0" smtClean="0"/>
              <a:t>, later </a:t>
            </a:r>
            <a:r>
              <a:rPr lang="en-US" b="1" dirty="0" smtClean="0"/>
              <a:t>George Gordon Noel, 6th Baron Byron</a:t>
            </a:r>
            <a:r>
              <a:rPr lang="en-US" dirty="0" smtClean="0"/>
              <a:t>, FRS (22 January 1788 – 19 April 1824), commonly known simply as </a:t>
            </a:r>
            <a:r>
              <a:rPr lang="en-US" b="1" dirty="0" smtClean="0"/>
              <a:t>Lord Byron</a:t>
            </a:r>
            <a:r>
              <a:rPr lang="en-US" dirty="0" smtClean="0"/>
              <a:t>, was an English poet and a leading figure in the Romantic movement. Among Byron's best-known works are the lengthy narrative poems </a:t>
            </a:r>
            <a:r>
              <a:rPr lang="en-US" i="1" dirty="0" smtClean="0"/>
              <a:t>Don Juan</a:t>
            </a:r>
            <a:r>
              <a:rPr lang="en-US" dirty="0" smtClean="0"/>
              <a:t> and </a:t>
            </a:r>
            <a:r>
              <a:rPr lang="en-US" i="1" dirty="0" smtClean="0"/>
              <a:t>Childe Harold's Pilgrimage</a:t>
            </a:r>
            <a:r>
              <a:rPr lang="en-US" dirty="0" smtClean="0"/>
              <a:t> and the short lyric "She Walks in Beauty." He is regarded as one of the greatest British poets and remains widely read and influential.</a:t>
            </a:r>
          </a:p>
          <a:p>
            <a:r>
              <a:rPr lang="en-US" dirty="0" smtClean="0"/>
              <a:t>He travelled to fight against the Ottoman Empire in the Greek War of Independence, for which Greeks revere him as a national hero.</a:t>
            </a:r>
            <a:r>
              <a:rPr lang="en-US" baseline="30000" dirty="0" smtClean="0"/>
              <a:t> </a:t>
            </a:r>
            <a:r>
              <a:rPr lang="en-US" dirty="0" smtClean="0"/>
              <a:t>He died at 36 years of age from a fever contracted while in Greece.</a:t>
            </a:r>
            <a:endParaRPr lang="en-US" dirty="0"/>
          </a:p>
        </p:txBody>
      </p:sp>
      <p:pic>
        <p:nvPicPr>
          <p:cNvPr id="15362" name="Picture 2" descr="C:\Users\asus\Desktop\выступление\Byron.jpg"/>
          <p:cNvPicPr>
            <a:picLocks noChangeAspect="1" noChangeArrowheads="1"/>
          </p:cNvPicPr>
          <p:nvPr/>
        </p:nvPicPr>
        <p:blipFill>
          <a:blip r:embed="rId2" cstate="print"/>
          <a:srcRect/>
          <a:stretch>
            <a:fillRect/>
          </a:stretch>
        </p:blipFill>
        <p:spPr bwMode="auto">
          <a:xfrm>
            <a:off x="5436096" y="1340768"/>
            <a:ext cx="3534320" cy="4680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560840" cy="923330"/>
          </a:xfrm>
          <a:prstGeom prst="rect">
            <a:avLst/>
          </a:prstGeom>
          <a:noFill/>
        </p:spPr>
        <p:txBody>
          <a:bodyPr wrap="square" rtlCol="0">
            <a:spAutoFit/>
          </a:bodyPr>
          <a:lstStyle/>
          <a:p>
            <a:pPr algn="ctr"/>
            <a:r>
              <a:rPr lang="en-US" sz="5400" b="1" dirty="0" smtClean="0">
                <a:latin typeface="Script MT Bold" pitchFamily="66" charset="0"/>
              </a:rPr>
              <a:t>William Shakespeare </a:t>
            </a:r>
            <a:endParaRPr lang="ru-RU" sz="5400" dirty="0"/>
          </a:p>
        </p:txBody>
      </p:sp>
      <p:sp>
        <p:nvSpPr>
          <p:cNvPr id="9" name="TextBox 8"/>
          <p:cNvSpPr txBox="1"/>
          <p:nvPr/>
        </p:nvSpPr>
        <p:spPr>
          <a:xfrm>
            <a:off x="251520" y="1484784"/>
            <a:ext cx="4968552" cy="4801314"/>
          </a:xfrm>
          <a:prstGeom prst="rect">
            <a:avLst/>
          </a:prstGeom>
          <a:noFill/>
        </p:spPr>
        <p:txBody>
          <a:bodyPr wrap="square" rtlCol="0">
            <a:spAutoFit/>
          </a:bodyPr>
          <a:lstStyle/>
          <a:p>
            <a:r>
              <a:rPr lang="en-US" b="1" dirty="0" smtClean="0"/>
              <a:t>William Shakespeare</a:t>
            </a:r>
            <a:r>
              <a:rPr lang="en-US" dirty="0" smtClean="0"/>
              <a:t> (26 April 1564 (baptized) – 23 April 1616was an English poet and playwright, widely regarded as the greatest writer in the English language and the world's pre-eminent dramatist. He is often called England's national poet and the "Bard of Avon". His extant works, including some collaborations, consist of about 38 plays,154 sonnets, two long narrative poems, two epitaphs on a man named John </a:t>
            </a:r>
            <a:r>
              <a:rPr lang="en-US" dirty="0" err="1" smtClean="0"/>
              <a:t>Combe</a:t>
            </a:r>
            <a:r>
              <a:rPr lang="en-US" dirty="0" smtClean="0"/>
              <a:t>, one epitaph on Elias James, and several other poems. His plays have been translated into every major living language and are performed more often than those of any other playwright.</a:t>
            </a:r>
          </a:p>
          <a:p>
            <a:r>
              <a:rPr lang="en-US" dirty="0" smtClean="0"/>
              <a:t>Shakespeare was born and brought up in Stratford-upon-Avon. At the age of 18, he married Anne Hathaway, with whom he had three children: Susanna, and twins </a:t>
            </a:r>
            <a:r>
              <a:rPr lang="en-US" dirty="0" err="1" smtClean="0"/>
              <a:t>Hamnet</a:t>
            </a:r>
            <a:r>
              <a:rPr lang="en-US" dirty="0" smtClean="0"/>
              <a:t> and Judith.</a:t>
            </a:r>
            <a:endParaRPr lang="en-US" dirty="0"/>
          </a:p>
        </p:txBody>
      </p:sp>
      <p:pic>
        <p:nvPicPr>
          <p:cNvPr id="16386" name="Picture 2" descr="C:\Users\asus\Desktop\выступление\Shakespeare.jpg"/>
          <p:cNvPicPr>
            <a:picLocks noChangeAspect="1" noChangeArrowheads="1"/>
          </p:cNvPicPr>
          <p:nvPr/>
        </p:nvPicPr>
        <p:blipFill>
          <a:blip r:embed="rId2" cstate="print"/>
          <a:srcRect/>
          <a:stretch>
            <a:fillRect/>
          </a:stretch>
        </p:blipFill>
        <p:spPr bwMode="auto">
          <a:xfrm>
            <a:off x="5220072" y="1484783"/>
            <a:ext cx="3749402" cy="47992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560840" cy="923330"/>
          </a:xfrm>
          <a:prstGeom prst="rect">
            <a:avLst/>
          </a:prstGeom>
          <a:noFill/>
        </p:spPr>
        <p:txBody>
          <a:bodyPr wrap="square" rtlCol="0">
            <a:spAutoFit/>
          </a:bodyPr>
          <a:lstStyle/>
          <a:p>
            <a:pPr algn="ctr"/>
            <a:r>
              <a:rPr lang="en-US" sz="5400" b="1" dirty="0" smtClean="0">
                <a:latin typeface="Script MT Bold" pitchFamily="66" charset="0"/>
              </a:rPr>
              <a:t>Mark Twain</a:t>
            </a:r>
            <a:endParaRPr lang="ru-RU" sz="5400" dirty="0"/>
          </a:p>
        </p:txBody>
      </p:sp>
      <p:sp>
        <p:nvSpPr>
          <p:cNvPr id="9" name="TextBox 8"/>
          <p:cNvSpPr txBox="1"/>
          <p:nvPr/>
        </p:nvSpPr>
        <p:spPr>
          <a:xfrm>
            <a:off x="251520" y="1268760"/>
            <a:ext cx="4968552" cy="5078313"/>
          </a:xfrm>
          <a:prstGeom prst="rect">
            <a:avLst/>
          </a:prstGeom>
          <a:noFill/>
        </p:spPr>
        <p:txBody>
          <a:bodyPr wrap="square" rtlCol="0">
            <a:spAutoFit/>
          </a:bodyPr>
          <a:lstStyle/>
          <a:p>
            <a:r>
              <a:rPr lang="en-US" b="1" dirty="0" smtClean="0"/>
              <a:t>Samuel Langhorne Clemens</a:t>
            </a:r>
            <a:r>
              <a:rPr lang="en-US" dirty="0" smtClean="0"/>
              <a:t> (November 30, 1835 – April 21, 1910), better known by his pen name </a:t>
            </a:r>
            <a:r>
              <a:rPr lang="en-US" b="1" dirty="0" smtClean="0"/>
              <a:t>Mark Twain</a:t>
            </a:r>
            <a:r>
              <a:rPr lang="en-US" dirty="0" smtClean="0"/>
              <a:t>, was an American author and humorist. He is most noted for his novel </a:t>
            </a:r>
            <a:r>
              <a:rPr lang="en-US" i="1" dirty="0" smtClean="0"/>
              <a:t>The Adventures of Tom Sawyer</a:t>
            </a:r>
            <a:r>
              <a:rPr lang="en-US" dirty="0" smtClean="0"/>
              <a:t> (1876) and its sequel, </a:t>
            </a:r>
            <a:r>
              <a:rPr lang="en-US" i="1" dirty="0" smtClean="0"/>
              <a:t>Adventures of Huckleberry Finn</a:t>
            </a:r>
            <a:r>
              <a:rPr lang="en-US" dirty="0" smtClean="0"/>
              <a:t> (1885), the latter often called "the Great American Novel."</a:t>
            </a:r>
          </a:p>
          <a:p>
            <a:r>
              <a:rPr lang="en-US" dirty="0" smtClean="0"/>
              <a:t>Twain grew up in Hannibal, Missouri, which would later provide the setting for </a:t>
            </a:r>
            <a:r>
              <a:rPr lang="en-US" i="1" dirty="0" smtClean="0"/>
              <a:t>Huckleberry Finn</a:t>
            </a:r>
            <a:r>
              <a:rPr lang="en-US" dirty="0" smtClean="0"/>
              <a:t> and </a:t>
            </a:r>
            <a:r>
              <a:rPr lang="en-US" i="1" dirty="0" smtClean="0"/>
              <a:t>Tom Sawyer</a:t>
            </a:r>
            <a:r>
              <a:rPr lang="en-US" dirty="0" smtClean="0"/>
              <a:t>. While a reporter, he wrote a humorous story, "The Celebrated Jumping Frog of Calaveras County," which became very popular and brought nationwide attention. His travelogues were also well received. Twain had found his calling.</a:t>
            </a:r>
          </a:p>
          <a:p>
            <a:r>
              <a:rPr lang="en-US" dirty="0" smtClean="0"/>
              <a:t>He achieved great success as a writer and public speaker. His wit and satire earned praise from critics and peers.</a:t>
            </a:r>
            <a:endParaRPr lang="en-US" dirty="0"/>
          </a:p>
        </p:txBody>
      </p:sp>
      <p:pic>
        <p:nvPicPr>
          <p:cNvPr id="17410" name="Picture 2" descr="C:\Users\asus\Desktop\выступление\Mark_Twain.jpg"/>
          <p:cNvPicPr>
            <a:picLocks noChangeAspect="1" noChangeArrowheads="1"/>
          </p:cNvPicPr>
          <p:nvPr/>
        </p:nvPicPr>
        <p:blipFill>
          <a:blip r:embed="rId2" cstate="print"/>
          <a:srcRect/>
          <a:stretch>
            <a:fillRect/>
          </a:stretch>
        </p:blipFill>
        <p:spPr bwMode="auto">
          <a:xfrm>
            <a:off x="5508104" y="1175464"/>
            <a:ext cx="3173437" cy="499471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4664"/>
            <a:ext cx="8136904" cy="1015663"/>
          </a:xfrm>
          <a:prstGeom prst="rect">
            <a:avLst/>
          </a:prstGeom>
          <a:noFill/>
        </p:spPr>
        <p:txBody>
          <a:bodyPr wrap="square" rtlCol="0">
            <a:spAutoFit/>
          </a:bodyPr>
          <a:lstStyle/>
          <a:p>
            <a:r>
              <a:rPr lang="en-US" sz="2000" b="1" i="1" dirty="0" smtClean="0"/>
              <a:t>The Adventures of Tom Sawyer</a:t>
            </a:r>
            <a:r>
              <a:rPr lang="en-US" sz="2000" dirty="0" smtClean="0"/>
              <a:t> by Mark Twain is an 1876 novel about a young boy growing up along the Mississippi River. The story is set in the Town of "St. Petersburg", inspired by Hannibal, Missouri, where Twain lived.</a:t>
            </a:r>
            <a:endParaRPr lang="ru-RU" sz="2000" dirty="0"/>
          </a:p>
        </p:txBody>
      </p:sp>
      <p:pic>
        <p:nvPicPr>
          <p:cNvPr id="18434" name="Picture 2" descr="C:\Users\asus\Desktop\выступление\Book-facts-The-Adventures-of-Tom-Sawyer.jpg"/>
          <p:cNvPicPr>
            <a:picLocks noChangeAspect="1" noChangeArrowheads="1"/>
          </p:cNvPicPr>
          <p:nvPr/>
        </p:nvPicPr>
        <p:blipFill>
          <a:blip r:embed="rId2" cstate="print"/>
          <a:srcRect/>
          <a:stretch>
            <a:fillRect/>
          </a:stretch>
        </p:blipFill>
        <p:spPr bwMode="auto">
          <a:xfrm>
            <a:off x="539552" y="1772816"/>
            <a:ext cx="2584186" cy="4320480"/>
          </a:xfrm>
          <a:prstGeom prst="rect">
            <a:avLst/>
          </a:prstGeom>
          <a:noFill/>
        </p:spPr>
      </p:pic>
      <p:pic>
        <p:nvPicPr>
          <p:cNvPr id="18435" name="Picture 3" descr="C:\Users\asus\Desktop\выступление\fmt_73_24_13401802251.jpg"/>
          <p:cNvPicPr>
            <a:picLocks noChangeAspect="1" noChangeArrowheads="1"/>
          </p:cNvPicPr>
          <p:nvPr/>
        </p:nvPicPr>
        <p:blipFill>
          <a:blip r:embed="rId3" cstate="print"/>
          <a:srcRect/>
          <a:stretch>
            <a:fillRect/>
          </a:stretch>
        </p:blipFill>
        <p:spPr bwMode="auto">
          <a:xfrm>
            <a:off x="2915816" y="1844824"/>
            <a:ext cx="3707904" cy="2780928"/>
          </a:xfrm>
          <a:prstGeom prst="rect">
            <a:avLst/>
          </a:prstGeom>
          <a:noFill/>
        </p:spPr>
      </p:pic>
      <p:pic>
        <p:nvPicPr>
          <p:cNvPr id="18436" name="Picture 4" descr="C:\Users\asus\Desktop\выступление\Tom_Sawyer_1876_frontispiece.jpg"/>
          <p:cNvPicPr>
            <a:picLocks noChangeAspect="1" noChangeArrowheads="1"/>
          </p:cNvPicPr>
          <p:nvPr/>
        </p:nvPicPr>
        <p:blipFill>
          <a:blip r:embed="rId4" cstate="print"/>
          <a:srcRect/>
          <a:stretch>
            <a:fillRect/>
          </a:stretch>
        </p:blipFill>
        <p:spPr bwMode="auto">
          <a:xfrm>
            <a:off x="6372200" y="2204864"/>
            <a:ext cx="2614152" cy="3600400"/>
          </a:xfrm>
          <a:prstGeom prst="rect">
            <a:avLst/>
          </a:prstGeom>
          <a:noFill/>
        </p:spPr>
      </p:pic>
      <p:pic>
        <p:nvPicPr>
          <p:cNvPr id="18437" name="Picture 5" descr="C:\Users\asus\Desktop\выступление\imagesCA3SGJZR.jpg"/>
          <p:cNvPicPr>
            <a:picLocks noChangeAspect="1" noChangeArrowheads="1"/>
          </p:cNvPicPr>
          <p:nvPr/>
        </p:nvPicPr>
        <p:blipFill>
          <a:blip r:embed="rId5" cstate="print"/>
          <a:srcRect/>
          <a:stretch>
            <a:fillRect/>
          </a:stretch>
        </p:blipFill>
        <p:spPr bwMode="auto">
          <a:xfrm>
            <a:off x="3131840" y="4622663"/>
            <a:ext cx="3358133" cy="142112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7560840" cy="923330"/>
          </a:xfrm>
          <a:prstGeom prst="rect">
            <a:avLst/>
          </a:prstGeom>
          <a:noFill/>
        </p:spPr>
        <p:txBody>
          <a:bodyPr wrap="square" rtlCol="0">
            <a:spAutoFit/>
          </a:bodyPr>
          <a:lstStyle/>
          <a:p>
            <a:pPr algn="ctr"/>
            <a:r>
              <a:rPr lang="es-ES" sz="5400" b="1" dirty="0" smtClean="0">
                <a:latin typeface="Script MT Bold" pitchFamily="66" charset="0"/>
              </a:rPr>
              <a:t>Federico García Lorca</a:t>
            </a:r>
            <a:endParaRPr lang="ru-RU" sz="5400" dirty="0"/>
          </a:p>
        </p:txBody>
      </p:sp>
      <p:sp>
        <p:nvSpPr>
          <p:cNvPr id="9" name="TextBox 8"/>
          <p:cNvSpPr txBox="1"/>
          <p:nvPr/>
        </p:nvSpPr>
        <p:spPr>
          <a:xfrm>
            <a:off x="251520" y="1268760"/>
            <a:ext cx="4968552" cy="4801314"/>
          </a:xfrm>
          <a:prstGeom prst="rect">
            <a:avLst/>
          </a:prstGeom>
          <a:noFill/>
        </p:spPr>
        <p:txBody>
          <a:bodyPr wrap="square" rtlCol="0">
            <a:spAutoFit/>
          </a:bodyPr>
          <a:lstStyle/>
          <a:p>
            <a:r>
              <a:rPr lang="es-ES" b="1" dirty="0" smtClean="0"/>
              <a:t>Federico García Lorca</a:t>
            </a:r>
            <a:r>
              <a:rPr lang="es-ES" dirty="0" smtClean="0"/>
              <a:t> (Fuente Vaqueros,Granada, 5 de junio de 1898 – entre Víznar y Alfacar, Granada, 19 de agosto de 1936)</a:t>
            </a:r>
            <a:r>
              <a:rPr lang="es-ES" baseline="30000" dirty="0" smtClean="0"/>
              <a:t> </a:t>
            </a:r>
            <a:r>
              <a:rPr lang="es-ES" dirty="0" smtClean="0"/>
              <a:t>fue un poeta, dramaturgo y prosista español, también conocido por su destreza en muchas otras artes. Adscrito a la llamada Generación del 27, es el poeta de mayor influencia y popularidad de la literatura española del siglo XX. La obra poética de Lorca constituye una de las cimas de la poesía de la Generación del 27 y de toda la literatura española. La poesía lorquiana es el reflejo de un sentimiento trágico de la vida, y está vinculada a distintos autores, tradiciones y corrientes literarias. En esta poesía conviven la tradición popular y la culta. Aunque es difícil establecer épocas en la poética de Lorca, algunos críticos diferencian dos etapas: una de juventud y otra de plenitud.</a:t>
            </a:r>
            <a:endParaRPr lang="en-US" dirty="0"/>
          </a:p>
        </p:txBody>
      </p:sp>
      <p:pic>
        <p:nvPicPr>
          <p:cNvPr id="19458" name="Picture 2" descr="C:\Users\asus\Desktop\выступление\Lorca_(1914).jpg"/>
          <p:cNvPicPr>
            <a:picLocks noChangeAspect="1" noChangeArrowheads="1"/>
          </p:cNvPicPr>
          <p:nvPr/>
        </p:nvPicPr>
        <p:blipFill>
          <a:blip r:embed="rId2" cstate="print"/>
          <a:srcRect/>
          <a:stretch>
            <a:fillRect/>
          </a:stretch>
        </p:blipFill>
        <p:spPr bwMode="auto">
          <a:xfrm>
            <a:off x="5239792" y="1268760"/>
            <a:ext cx="3724696" cy="44644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560840" cy="923330"/>
          </a:xfrm>
          <a:prstGeom prst="rect">
            <a:avLst/>
          </a:prstGeom>
          <a:noFill/>
        </p:spPr>
        <p:txBody>
          <a:bodyPr wrap="square" rtlCol="0">
            <a:spAutoFit/>
          </a:bodyPr>
          <a:lstStyle/>
          <a:p>
            <a:pPr algn="ctr"/>
            <a:r>
              <a:rPr lang="en-US" sz="5400" b="1" dirty="0" smtClean="0">
                <a:latin typeface="Script MT Bold" pitchFamily="66" charset="0"/>
              </a:rPr>
              <a:t>William Shakespeare </a:t>
            </a:r>
            <a:endParaRPr lang="ru-RU" sz="5400" dirty="0"/>
          </a:p>
        </p:txBody>
      </p:sp>
      <p:sp>
        <p:nvSpPr>
          <p:cNvPr id="9" name="TextBox 8"/>
          <p:cNvSpPr txBox="1"/>
          <p:nvPr/>
        </p:nvSpPr>
        <p:spPr>
          <a:xfrm>
            <a:off x="251520" y="1484784"/>
            <a:ext cx="4968552" cy="4801314"/>
          </a:xfrm>
          <a:prstGeom prst="rect">
            <a:avLst/>
          </a:prstGeom>
          <a:noFill/>
        </p:spPr>
        <p:txBody>
          <a:bodyPr wrap="square" rtlCol="0">
            <a:spAutoFit/>
          </a:bodyPr>
          <a:lstStyle/>
          <a:p>
            <a:r>
              <a:rPr lang="en-US" b="1" dirty="0" smtClean="0"/>
              <a:t>William Shakespeare</a:t>
            </a:r>
            <a:r>
              <a:rPr lang="en-US" dirty="0" smtClean="0"/>
              <a:t> (26 April 1564 (baptized) – 23 April 1616was an English poet and playwright, widely regarded as the greatest writer in the English language and the world's pre-eminent dramatist. He is often called England's national poet and the "Bard of Avon". His extant works, including some collaborations, consist of about 38 plays,154 sonnets, two long narrative poems, two epitaphs on a man named John </a:t>
            </a:r>
            <a:r>
              <a:rPr lang="en-US" dirty="0" err="1" smtClean="0"/>
              <a:t>Combe</a:t>
            </a:r>
            <a:r>
              <a:rPr lang="en-US" dirty="0" smtClean="0"/>
              <a:t>, one epitaph on Elias James, and several other poems. His plays have been translated into every major living language and are performed more often than those of any other playwright.</a:t>
            </a:r>
          </a:p>
          <a:p>
            <a:r>
              <a:rPr lang="en-US" dirty="0" smtClean="0"/>
              <a:t>Shakespeare was born and brought up in Stratford-upon-Avon. At the age of 18, he married Anne Hathaway, with whom he had three children: Susanna, and twins </a:t>
            </a:r>
            <a:r>
              <a:rPr lang="en-US" dirty="0" err="1" smtClean="0"/>
              <a:t>Hamnet</a:t>
            </a:r>
            <a:r>
              <a:rPr lang="en-US" dirty="0" smtClean="0"/>
              <a:t> and Judith.</a:t>
            </a:r>
            <a:endParaRPr lang="en-US" dirty="0"/>
          </a:p>
        </p:txBody>
      </p:sp>
      <p:pic>
        <p:nvPicPr>
          <p:cNvPr id="16386" name="Picture 2" descr="C:\Users\asus\Desktop\выступление\Shakespeare.jpg"/>
          <p:cNvPicPr>
            <a:picLocks noChangeAspect="1" noChangeArrowheads="1"/>
          </p:cNvPicPr>
          <p:nvPr/>
        </p:nvPicPr>
        <p:blipFill>
          <a:blip r:embed="rId2" cstate="print"/>
          <a:srcRect/>
          <a:stretch>
            <a:fillRect/>
          </a:stretch>
        </p:blipFill>
        <p:spPr bwMode="auto">
          <a:xfrm>
            <a:off x="5220072" y="1484783"/>
            <a:ext cx="3749402" cy="479923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0"/>
            <a:ext cx="7920880" cy="1754326"/>
          </a:xfrm>
          <a:prstGeom prst="rect">
            <a:avLst/>
          </a:prstGeom>
          <a:noFill/>
        </p:spPr>
        <p:txBody>
          <a:bodyPr wrap="square" rtlCol="0">
            <a:spAutoFit/>
          </a:bodyPr>
          <a:lstStyle/>
          <a:p>
            <a:pPr algn="ctr"/>
            <a:r>
              <a:rPr lang="en-US" b="1" i="1" dirty="0" smtClean="0"/>
              <a:t>Romeo and Juliet</a:t>
            </a:r>
            <a:r>
              <a:rPr lang="en-US" dirty="0" smtClean="0"/>
              <a:t> </a:t>
            </a:r>
          </a:p>
          <a:p>
            <a:pPr algn="ctr"/>
            <a:r>
              <a:rPr lang="en-US" dirty="0" smtClean="0"/>
              <a:t>is a tragedy written early in the career of William Shakespeare about two young star-crossed lovers whose deaths ultimately reconcile their feuding families. It was among Shakespeare's most popular plays during his lifetime and, along with </a:t>
            </a:r>
            <a:r>
              <a:rPr lang="en-US" i="1" dirty="0" smtClean="0"/>
              <a:t>Hamlet</a:t>
            </a:r>
            <a:r>
              <a:rPr lang="en-US" dirty="0" smtClean="0"/>
              <a:t>, is one of his most frequently performed plays. Today, the title characters are regarded as archetypal young lovers.</a:t>
            </a:r>
            <a:endParaRPr lang="ru-RU" dirty="0"/>
          </a:p>
        </p:txBody>
      </p:sp>
      <p:pic>
        <p:nvPicPr>
          <p:cNvPr id="20482" name="Picture 2" descr="C:\Users\asus\Desktop\выступление\52453555_27995063.jpg"/>
          <p:cNvPicPr>
            <a:picLocks noChangeAspect="1" noChangeArrowheads="1"/>
          </p:cNvPicPr>
          <p:nvPr/>
        </p:nvPicPr>
        <p:blipFill>
          <a:blip r:embed="rId2" cstate="print"/>
          <a:srcRect/>
          <a:stretch>
            <a:fillRect/>
          </a:stretch>
        </p:blipFill>
        <p:spPr bwMode="auto">
          <a:xfrm>
            <a:off x="179512" y="1700808"/>
            <a:ext cx="2783819" cy="3562152"/>
          </a:xfrm>
          <a:prstGeom prst="rect">
            <a:avLst/>
          </a:prstGeom>
          <a:noFill/>
        </p:spPr>
      </p:pic>
      <p:pic>
        <p:nvPicPr>
          <p:cNvPr id="20483" name="Picture 3" descr="C:\Users\asus\Desktop\выступление\imagesCA2PJ7OK.jpg"/>
          <p:cNvPicPr>
            <a:picLocks noChangeAspect="1" noChangeArrowheads="1"/>
          </p:cNvPicPr>
          <p:nvPr/>
        </p:nvPicPr>
        <p:blipFill>
          <a:blip r:embed="rId3" cstate="print"/>
          <a:srcRect/>
          <a:stretch>
            <a:fillRect/>
          </a:stretch>
        </p:blipFill>
        <p:spPr bwMode="auto">
          <a:xfrm>
            <a:off x="6300192" y="1772816"/>
            <a:ext cx="2333939" cy="3168352"/>
          </a:xfrm>
          <a:prstGeom prst="rect">
            <a:avLst/>
          </a:prstGeom>
          <a:noFill/>
        </p:spPr>
      </p:pic>
      <p:pic>
        <p:nvPicPr>
          <p:cNvPr id="20484" name="Picture 4" descr="C:\Users\asus\Desktop\выступление\untitled.png"/>
          <p:cNvPicPr>
            <a:picLocks noChangeAspect="1" noChangeArrowheads="1"/>
          </p:cNvPicPr>
          <p:nvPr/>
        </p:nvPicPr>
        <p:blipFill>
          <a:blip r:embed="rId4" cstate="print"/>
          <a:srcRect/>
          <a:stretch>
            <a:fillRect/>
          </a:stretch>
        </p:blipFill>
        <p:spPr bwMode="auto">
          <a:xfrm>
            <a:off x="3203848" y="1844824"/>
            <a:ext cx="2752581" cy="3722402"/>
          </a:xfrm>
          <a:prstGeom prst="rect">
            <a:avLst/>
          </a:prstGeom>
          <a:noFill/>
        </p:spPr>
      </p:pic>
      <p:pic>
        <p:nvPicPr>
          <p:cNvPr id="20485" name="Picture 5" descr="C:\Users\asus\Desktop\выступление\untitledр.png"/>
          <p:cNvPicPr>
            <a:picLocks noChangeAspect="1" noChangeArrowheads="1"/>
          </p:cNvPicPr>
          <p:nvPr/>
        </p:nvPicPr>
        <p:blipFill>
          <a:blip r:embed="rId5" cstate="print"/>
          <a:srcRect/>
          <a:stretch>
            <a:fillRect/>
          </a:stretch>
        </p:blipFill>
        <p:spPr bwMode="auto">
          <a:xfrm>
            <a:off x="5868144" y="4509120"/>
            <a:ext cx="2181225" cy="2095500"/>
          </a:xfrm>
          <a:prstGeom prst="rect">
            <a:avLst/>
          </a:prstGeom>
          <a:noFill/>
        </p:spPr>
      </p:pic>
      <p:pic>
        <p:nvPicPr>
          <p:cNvPr id="20486" name="Picture 6" descr="C:\Users\asus\Desktop\выступление\untitledггг.png"/>
          <p:cNvPicPr>
            <a:picLocks noChangeAspect="1" noChangeArrowheads="1"/>
          </p:cNvPicPr>
          <p:nvPr/>
        </p:nvPicPr>
        <p:blipFill>
          <a:blip r:embed="rId6" cstate="print"/>
          <a:srcRect/>
          <a:stretch>
            <a:fillRect/>
          </a:stretch>
        </p:blipFill>
        <p:spPr bwMode="auto">
          <a:xfrm>
            <a:off x="827584" y="4293096"/>
            <a:ext cx="1885950" cy="2428875"/>
          </a:xfrm>
          <a:prstGeom prst="rect">
            <a:avLst/>
          </a:prstGeom>
          <a:noFill/>
        </p:spPr>
      </p:pic>
      <p:pic>
        <p:nvPicPr>
          <p:cNvPr id="20488" name="Picture 8" descr="https://encrypted-tbn3.gstatic.com/images?q=tbn:ANd9GcTMA8Sdkz0xgBZt4_mdmbjOuA0TCzPf7ApFC6wJ9_5OUZmAQoiC"/>
          <p:cNvPicPr>
            <a:picLocks noChangeAspect="1" noChangeArrowheads="1"/>
          </p:cNvPicPr>
          <p:nvPr/>
        </p:nvPicPr>
        <p:blipFill>
          <a:blip r:embed="rId7" cstate="print"/>
          <a:srcRect/>
          <a:stretch>
            <a:fillRect/>
          </a:stretch>
        </p:blipFill>
        <p:spPr bwMode="auto">
          <a:xfrm>
            <a:off x="3059832" y="4725144"/>
            <a:ext cx="2466975" cy="18478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1579</Words>
  <Application>Microsoft Office PowerPoint</Application>
  <PresentationFormat>Экран (4:3)</PresentationFormat>
  <Paragraphs>36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17</cp:revision>
  <dcterms:created xsi:type="dcterms:W3CDTF">2013-02-06T16:09:22Z</dcterms:created>
  <dcterms:modified xsi:type="dcterms:W3CDTF">2013-02-06T20:10:45Z</dcterms:modified>
</cp:coreProperties>
</file>