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85" r:id="rId2"/>
    <p:sldId id="269" r:id="rId3"/>
    <p:sldId id="258" r:id="rId4"/>
    <p:sldId id="273" r:id="rId5"/>
    <p:sldId id="262" r:id="rId6"/>
    <p:sldId id="263" r:id="rId7"/>
    <p:sldId id="284" r:id="rId8"/>
    <p:sldId id="265" r:id="rId9"/>
    <p:sldId id="27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4" autoAdjust="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969198-1C65-4F60-9620-9D0FE62A2D9D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7A6578-E11E-4DF6-9EA4-95C556C81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3E43-2446-4147-8164-5462599A5F1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3AAD3-E8FC-4EC0-82A2-D8113AB3B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0362-71C7-40A4-A76B-662DF6D97CDC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61C5-8A86-4B45-9912-FBFBBDF64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4134-1AE6-4D40-AB63-ECC50786F33F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754-6ECE-4F6D-9264-DB8177AEC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2AE540-279B-47C4-95BA-F902D99A6BAD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E1FF50-F3FA-4219-9368-05D1BD866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EB61-7BF9-4DDD-B6C5-070ACFE190A4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D521-376B-460A-94A6-35F8A6D2F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A2B8-3C44-455C-A126-C0F7D8338F90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CCFB-7939-423D-A281-0F7F98836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5EC5-A102-435A-B92F-5FC996933E6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CF0C-C723-4BEF-8D34-A94DD3B2F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FA2912-74C3-41AB-8AF1-D78F9CBB46A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F4D42D-5252-40B6-A80F-B8C8639A9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A888-B192-47D0-9707-2240D38348A4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6576-14C6-4D2F-A9B7-B2F203AFF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F9A48D-1C48-45F2-AE7D-796965091AD8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2E71CE-DB18-4643-9F7B-97ACDAD62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7AB86E-529D-4197-9600-6938966C1B4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425F1C-E564-4D75-9C57-E60189B07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401BCD-15D3-4765-8F0F-8E0A5DCF5F6D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5E5BE4-C75D-42A1-A231-5AC2B9DFD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0" r:id="rId4"/>
    <p:sldLayoutId id="2147483849" r:id="rId5"/>
    <p:sldLayoutId id="2147483854" r:id="rId6"/>
    <p:sldLayoutId id="2147483848" r:id="rId7"/>
    <p:sldLayoutId id="2147483855" r:id="rId8"/>
    <p:sldLayoutId id="2147483856" r:id="rId9"/>
    <p:sldLayoutId id="2147483847" r:id="rId10"/>
    <p:sldLayoutId id="21474838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467600" cy="164307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Сталинградская битва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«За Волгой для нас нет земли»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6314" y="4929198"/>
            <a:ext cx="3857652" cy="1544754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Учитель истории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МБОУ СОШ № 22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Фролкова В.Б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E:\Users\Администратор\Desktop\foto02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44291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0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28604"/>
            <a:ext cx="8736595" cy="64293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42918"/>
            <a:ext cx="7891488" cy="552293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b="1" u="sng" cap="none" dirty="0" smtClean="0"/>
              <a:t>СТАЛИНГРАДСКАЯ БИТВА</a:t>
            </a:r>
            <a:r>
              <a:rPr lang="ru-RU" sz="2800" cap="none" dirty="0" smtClean="0"/>
              <a:t> ДЛИЛАСЬ БОЛЕЕ </a:t>
            </a:r>
            <a:r>
              <a:rPr lang="ru-RU" sz="2800" u="sng" cap="none" dirty="0" smtClean="0"/>
              <a:t>7 МЕСЯЦЕВ</a:t>
            </a:r>
            <a:r>
              <a:rPr lang="ru-RU" sz="2800" cap="none" dirty="0" smtClean="0"/>
              <a:t>: </a:t>
            </a:r>
            <a:r>
              <a:rPr lang="ru-RU" sz="2800" b="1" u="sng" cap="none" dirty="0" smtClean="0"/>
              <a:t>С 17 ИЮЛЯ 1942 Г. ПО 2 ФЕВРАЛЯ 1943 Г.</a:t>
            </a:r>
            <a:r>
              <a:rPr lang="ru-RU" sz="2800" cap="none" dirty="0" smtClean="0"/>
              <a:t> ОБОРОНИТЕЛЬНЫЙ ЭТАП С 17 ИЮЛЯ  ПО 18 НОЯБРЯ  1942 Г. НАСТУПЛЕНИЕ С 19 НОЯБРЯ С 1942 Г. ПО 2 ФЕВРАЛЯ 1943 ГОДА. </a:t>
            </a:r>
            <a:r>
              <a:rPr lang="ru-RU" sz="2800" b="1" u="sng" cap="none" dirty="0" smtClean="0"/>
              <a:t>ПРОТИВНИК ПРЕВОСХОДИЛ</a:t>
            </a:r>
            <a:r>
              <a:rPr lang="ru-RU" sz="2800" cap="none" dirty="0" smtClean="0"/>
              <a:t> НАШИ СИЛЫ НА СТАЛИНГРАДСКОМ НАПРАВЛЕНИИ: В ЛИЧНОМ СОСТАВЕ – </a:t>
            </a:r>
            <a:r>
              <a:rPr lang="ru-RU" sz="2800" b="1" u="sng" cap="none" dirty="0" smtClean="0"/>
              <a:t>В 1,7 РАЗА</a:t>
            </a:r>
            <a:r>
              <a:rPr lang="ru-RU" sz="2800" cap="none" dirty="0" smtClean="0"/>
              <a:t>, В АРТИЛЛЕРИИ И ТАНКАХ - </a:t>
            </a:r>
            <a:r>
              <a:rPr lang="ru-RU" sz="2800" u="sng" cap="none" dirty="0" smtClean="0"/>
              <a:t>В </a:t>
            </a:r>
            <a:r>
              <a:rPr lang="ru-RU" sz="2800" b="1" u="sng" cap="none" dirty="0" smtClean="0"/>
              <a:t>1,3 РАЗА</a:t>
            </a:r>
            <a:r>
              <a:rPr lang="ru-RU" sz="2800" u="sng" cap="none" dirty="0" smtClean="0"/>
              <a:t>,</a:t>
            </a:r>
            <a:r>
              <a:rPr lang="ru-RU" sz="2800" cap="none" dirty="0" smtClean="0"/>
              <a:t> В САМОЛЕТАХ – БОЛЕЕ ЧЕМ </a:t>
            </a:r>
            <a:r>
              <a:rPr lang="ru-RU" sz="2800" b="1" u="sng" cap="none" dirty="0" smtClean="0"/>
              <a:t>В 2 РАЗА</a:t>
            </a:r>
            <a:r>
              <a:rPr lang="ru-RU" sz="2800" cap="none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shumil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 descr="chui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3375"/>
            <a:ext cx="374332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643438" y="5392738"/>
            <a:ext cx="37433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b="1" u="sng">
                <a:latin typeface="Tahoma" pitchFamily="34" charset="0"/>
              </a:rPr>
              <a:t>ЧУЙКОВ Василий Иванович </a:t>
            </a:r>
            <a:br>
              <a:rPr lang="en-US" b="1" u="sng">
                <a:latin typeface="Tahoma" pitchFamily="34" charset="0"/>
              </a:rPr>
            </a:br>
            <a:r>
              <a:rPr lang="en-US" b="1">
                <a:latin typeface="Tahoma" pitchFamily="34" charset="0"/>
              </a:rPr>
              <a:t>(1900-1982) </a:t>
            </a:r>
            <a:br>
              <a:rPr lang="en-US" b="1">
                <a:latin typeface="Tahoma" pitchFamily="34" charset="0"/>
              </a:rPr>
            </a:br>
            <a:r>
              <a:rPr lang="en-US" b="1">
                <a:latin typeface="Tahoma" pitchFamily="34" charset="0"/>
              </a:rPr>
              <a:t>Маршал Советского Союза, дважды Герой Советского Союза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23850" y="5373688"/>
            <a:ext cx="4105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b="1" u="sng">
                <a:latin typeface="Tahoma" pitchFamily="34" charset="0"/>
              </a:rPr>
              <a:t>ШУМИЛОВ Михаил Степанович</a:t>
            </a:r>
            <a:r>
              <a:rPr lang="en-US" b="1">
                <a:latin typeface="Tahoma" pitchFamily="34" charset="0"/>
              </a:rPr>
              <a:t/>
            </a:r>
            <a:br>
              <a:rPr lang="en-US" b="1">
                <a:latin typeface="Tahoma" pitchFamily="34" charset="0"/>
              </a:rPr>
            </a:br>
            <a:r>
              <a:rPr lang="en-US" b="1">
                <a:latin typeface="Tahoma" pitchFamily="34" charset="0"/>
              </a:rPr>
              <a:t>(1895-1975) </a:t>
            </a:r>
            <a:br>
              <a:rPr lang="en-US" b="1">
                <a:latin typeface="Tahoma" pitchFamily="34" charset="0"/>
              </a:rPr>
            </a:br>
            <a:r>
              <a:rPr lang="en-US" b="1">
                <a:latin typeface="Tahoma" pitchFamily="34" charset="0"/>
              </a:rPr>
              <a:t>Генерал-полковник,Герой Советского</a:t>
            </a:r>
            <a:r>
              <a:rPr lang="ru-RU" b="1">
                <a:latin typeface="Tahoma" pitchFamily="34" charset="0"/>
              </a:rPr>
              <a:t> </a:t>
            </a:r>
            <a:r>
              <a:rPr lang="en-US" b="1">
                <a:latin typeface="Tahoma" pitchFamily="34" charset="0"/>
              </a:rPr>
              <a:t> Союза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5516563"/>
            <a:ext cx="8358187" cy="1633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000" cap="none" smtClean="0"/>
              <a:t>	«ДОМ ПАВЛОВА» – СИМВОЛ МУЖЕСТВА 		ЗАЩИТНИКОВ СТАЛИНГРАДА</a:t>
            </a:r>
            <a:r>
              <a:rPr lang="ru-RU" cap="none" smtClean="0"/>
              <a:t>.</a:t>
            </a:r>
            <a:br>
              <a:rPr lang="ru-RU" cap="none" smtClean="0"/>
            </a:br>
            <a:endParaRPr lang="ru-RU" cap="none" smtClean="0"/>
          </a:p>
        </p:txBody>
      </p:sp>
      <p:pic>
        <p:nvPicPr>
          <p:cNvPr id="14339" name="Содержимое 3" descr="monument13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391" y="285728"/>
            <a:ext cx="8682476" cy="537529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785794"/>
            <a:ext cx="3071833" cy="114300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/>
              <a:t>ВАСИЛИЙ ЗАЙЦЕВ</a:t>
            </a:r>
          </a:p>
        </p:txBody>
      </p:sp>
      <p:pic>
        <p:nvPicPr>
          <p:cNvPr id="15363" name="Содержимое 3" descr="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2214554"/>
            <a:ext cx="3286148" cy="4010533"/>
          </a:xfrm>
        </p:spPr>
      </p:pic>
      <p:pic>
        <p:nvPicPr>
          <p:cNvPr id="5" name="Содержимое 3" descr="Panikah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643182"/>
            <a:ext cx="270986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1071546"/>
            <a:ext cx="3214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МИХАИЛ ПАНИКАХА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969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dirty="0" smtClean="0"/>
              <a:t>Фонтан в центре Сталинграда</a:t>
            </a:r>
          </a:p>
        </p:txBody>
      </p:sp>
      <p:pic>
        <p:nvPicPr>
          <p:cNvPr id="51204" name="Picture 4" descr="vok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500174"/>
            <a:ext cx="7905772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-57150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b="1" dirty="0" smtClean="0"/>
              <a:t>Мамаев Курган</a:t>
            </a:r>
            <a:endParaRPr lang="ru-RU" b="1" dirty="0"/>
          </a:p>
        </p:txBody>
      </p:sp>
      <p:pic>
        <p:nvPicPr>
          <p:cNvPr id="5" name="Picture 4" descr="мам кург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857232"/>
            <a:ext cx="8143932" cy="5786478"/>
          </a:xfrm>
          <a:noFill/>
        </p:spPr>
      </p:pic>
      <p:pic>
        <p:nvPicPr>
          <p:cNvPr id="4" name="Picture 4" descr="Изображение 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/>
          </a:p>
        </p:txBody>
      </p:sp>
      <p:pic>
        <p:nvPicPr>
          <p:cNvPr id="45060" name="Picture 4" descr="P71400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322</TotalTime>
  <Words>107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Сталинградская битва «За Волгой для нас нет земли» </vt:lpstr>
      <vt:lpstr>Слайд 2</vt:lpstr>
      <vt:lpstr>СТАЛИНГРАДСКАЯ БИТВА ДЛИЛАСЬ БОЛЕЕ 7 МЕСЯЦЕВ: С 17 ИЮЛЯ 1942 Г. ПО 2 ФЕВРАЛЯ 1943 Г. ОБОРОНИТЕЛЬНЫЙ ЭТАП С 17 ИЮЛЯ  ПО 18 НОЯБРЯ  1942 Г. НАСТУПЛЕНИЕ С 19 НОЯБРЯ С 1942 Г. ПО 2 ФЕВРАЛЯ 1943 ГОДА. ПРОТИВНИК ПРЕВОСХОДИЛ НАШИ СИЛЫ НА СТАЛИНГРАДСКОМ НАПРАВЛЕНИИ: В ЛИЧНОМ СОСТАВЕ – В 1,7 РАЗА, В АРТИЛЛЕРИИ И ТАНКАХ - В 1,3 РАЗА, В САМОЛЕТАХ – БОЛЕЕ ЧЕМ В 2 РАЗА.</vt:lpstr>
      <vt:lpstr>Слайд 4</vt:lpstr>
      <vt:lpstr> «ДОМ ПАВЛОВА» – СИМВОЛ МУЖЕСТВА   ЗАЩИТНИКОВ СТАЛИНГРАДА. </vt:lpstr>
      <vt:lpstr>ВАСИЛИЙ ЗАЙЦЕВ</vt:lpstr>
      <vt:lpstr>Фонтан в центре Сталинграда</vt:lpstr>
      <vt:lpstr>     Мамаев Курган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мужества.                                                «За Волгой для нас земли нет»</dc:title>
  <dc:creator>Администратор</dc:creator>
  <cp:lastModifiedBy>User</cp:lastModifiedBy>
  <cp:revision>38</cp:revision>
  <dcterms:created xsi:type="dcterms:W3CDTF">2009-01-29T17:22:19Z</dcterms:created>
  <dcterms:modified xsi:type="dcterms:W3CDTF">2014-12-01T17:29:56Z</dcterms:modified>
</cp:coreProperties>
</file>