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ейсан" initials="Л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C4079-D1A7-4297-8677-1E09DB03F679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2F325-5286-4394-9A9F-2BEBEBCA2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96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Англичане в Новом Свете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294">
              <a:srgbClr val="77A2A6"/>
            </a:gs>
            <a:gs pos="43750">
              <a:srgbClr val="A9DCDD"/>
            </a:gs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/>
              <a:t>Взамоотношения</a:t>
            </a:r>
            <a:r>
              <a:rPr lang="ru-RU" sz="4000" dirty="0" smtClean="0"/>
              <a:t>  колоний с Британией были неравноправными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Из Америки в Британию вывозили-</a:t>
            </a:r>
            <a:r>
              <a:rPr lang="ru-RU" sz="3200" dirty="0" err="1" smtClean="0"/>
              <a:t>пушнину,зерно,древесину,табак,рыбу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Из Британии поставляли станки и </a:t>
            </a:r>
            <a:r>
              <a:rPr lang="ru-RU" sz="3200" dirty="0" err="1" smtClean="0"/>
              <a:t>оборудования,товары</a:t>
            </a:r>
            <a:r>
              <a:rPr lang="ru-RU" sz="3200" dirty="0" smtClean="0"/>
              <a:t> первой необходимости, при этом запрещалось экспортировать в Новый Свет новейшие механизмы.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415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294">
              <a:srgbClr val="77A2A6"/>
            </a:gs>
            <a:gs pos="43750">
              <a:srgbClr val="A9DCDD"/>
            </a:gs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1765 –закон о «Гербовом сборе»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Налогом облагались все торговые </a:t>
            </a:r>
            <a:r>
              <a:rPr lang="ru-RU" dirty="0" err="1" smtClean="0"/>
              <a:t>операции,издательская</a:t>
            </a:r>
            <a:r>
              <a:rPr lang="ru-RU" dirty="0" smtClean="0"/>
              <a:t> деятельность и юридические сделки. В колониях поднялась волна возмущения .</a:t>
            </a:r>
          </a:p>
          <a:p>
            <a:r>
              <a:rPr lang="ru-RU" dirty="0" smtClean="0"/>
              <a:t>Общество «Сынов свободы» призывало американцев «не быть больше рабами англичан».</a:t>
            </a:r>
          </a:p>
          <a:p>
            <a:r>
              <a:rPr lang="ru-RU" dirty="0" smtClean="0"/>
              <a:t>Англия отменила большинство </a:t>
            </a:r>
            <a:r>
              <a:rPr lang="ru-RU" dirty="0" err="1" smtClean="0"/>
              <a:t>налогов,оставив</a:t>
            </a:r>
            <a:r>
              <a:rPr lang="ru-RU" dirty="0" smtClean="0"/>
              <a:t> лишь один-на чай.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44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294">
              <a:srgbClr val="77A2A6"/>
            </a:gs>
            <a:gs pos="43750">
              <a:srgbClr val="A9DCDD"/>
            </a:gs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«Бостонское чаепитие»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1773 году в Бостон завезли большой груз чая по намеренно заниженной цене. Ему отводилась роль приманки, английские власти надеялись ,что американцы не продержатся долго без этого товара. </a:t>
            </a:r>
          </a:p>
          <a:p>
            <a:r>
              <a:rPr lang="ru-RU" dirty="0" smtClean="0"/>
              <a:t>Но колонисты  продолжали бойкот.</a:t>
            </a:r>
          </a:p>
          <a:p>
            <a:r>
              <a:rPr lang="ru-RU" dirty="0" err="1" smtClean="0"/>
              <a:t>Бостонцы</a:t>
            </a:r>
            <a:r>
              <a:rPr lang="ru-RU" dirty="0" smtClean="0"/>
              <a:t>  переодевшись индейцами, под боевые кличи увлекли толпу горожан в порт и, поднявшись на </a:t>
            </a:r>
            <a:r>
              <a:rPr lang="ru-RU" dirty="0" err="1" smtClean="0"/>
              <a:t>корабли,сросили</a:t>
            </a:r>
            <a:r>
              <a:rPr lang="ru-RU" dirty="0" smtClean="0"/>
              <a:t> весь чай в море.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4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«Бостонское чаепитие»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60848"/>
            <a:ext cx="3888432" cy="4464496"/>
          </a:xfrm>
        </p:spPr>
      </p:pic>
      <p:pic>
        <p:nvPicPr>
          <p:cNvPr id="6" name="Объект 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060848"/>
            <a:ext cx="4032448" cy="4464496"/>
          </a:xfrm>
        </p:spPr>
      </p:pic>
    </p:spTree>
    <p:extLst>
      <p:ext uri="{BB962C8B-B14F-4D97-AF65-F5344CB8AC3E}">
        <p14:creationId xmlns:p14="http://schemas.microsoft.com/office/powerpoint/2010/main" val="33901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294">
              <a:srgbClr val="77A2A6"/>
            </a:gs>
            <a:gs pos="43750">
              <a:srgbClr val="A9DCDD"/>
            </a:gs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Англичане стали срочно перебрасывать в Новый Свет дополнительные войска.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Американцы начали осознавать, что они –единая  </a:t>
            </a:r>
            <a:r>
              <a:rPr lang="ru-RU" sz="3600" dirty="0" err="1" smtClean="0"/>
              <a:t>общность,у</a:t>
            </a:r>
            <a:r>
              <a:rPr lang="ru-RU" sz="3600" dirty="0" smtClean="0"/>
              <a:t> них свои экономические интересы, культура и своя судьба, и их пути с Англией могут разойтись.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1969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 параграф 28. Учебник Дмитриева О.В.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7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376264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</a:t>
            </a:r>
            <a:r>
              <a:rPr lang="ru-RU" sz="3200" dirty="0" smtClean="0">
                <a:solidFill>
                  <a:schemeClr val="tx1"/>
                </a:solidFill>
              </a:rPr>
              <a:t>1607 году группа колонистов, высадившихся на территории современной Вирджинии, основала город </a:t>
            </a:r>
            <a:r>
              <a:rPr lang="ru-RU" sz="3200" b="1" dirty="0" err="1" smtClean="0">
                <a:solidFill>
                  <a:schemeClr val="tx1"/>
                </a:solidFill>
              </a:rPr>
              <a:t>Джеймстаун</a:t>
            </a:r>
            <a:r>
              <a:rPr lang="ru-RU" sz="3200" dirty="0" err="1" smtClean="0">
                <a:solidFill>
                  <a:schemeClr val="tx1"/>
                </a:solidFill>
              </a:rPr>
              <a:t>,названный</a:t>
            </a:r>
            <a:r>
              <a:rPr lang="ru-RU" sz="3200" dirty="0" smtClean="0">
                <a:solidFill>
                  <a:schemeClr val="tx1"/>
                </a:solidFill>
              </a:rPr>
              <a:t> в честь короля Якова</a:t>
            </a:r>
            <a:r>
              <a:rPr lang="en-US" sz="3200" dirty="0" smtClean="0">
                <a:solidFill>
                  <a:schemeClr val="tx1"/>
                </a:solidFill>
              </a:rPr>
              <a:t> I </a:t>
            </a:r>
            <a:r>
              <a:rPr lang="ru-RU" sz="3200" dirty="0" smtClean="0">
                <a:solidFill>
                  <a:schemeClr val="tx1"/>
                </a:solidFill>
              </a:rPr>
              <a:t>Стюарта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Лейсан\Desktop\джеймстау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12976"/>
            <a:ext cx="3384376" cy="2568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День благодарения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Первым колонистам приходилось жить в очень трудных условиях: бороться с холодом и голодом, расчищать </a:t>
            </a:r>
            <a:r>
              <a:rPr lang="ru-RU" dirty="0" err="1" smtClean="0"/>
              <a:t>леса,строить</a:t>
            </a:r>
            <a:r>
              <a:rPr lang="ru-RU" dirty="0" smtClean="0"/>
              <a:t> жилища и укрепления</a:t>
            </a:r>
          </a:p>
          <a:p>
            <a:endParaRPr lang="ru-RU" dirty="0"/>
          </a:p>
        </p:txBody>
      </p:sp>
      <p:pic>
        <p:nvPicPr>
          <p:cNvPr id="2051" name="Picture 3" descr="C:\Users\Лейсан\Desktop\День-Благодарения-история-праздника-его-традиции-и-символы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60848"/>
            <a:ext cx="3744416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294">
              <a:srgbClr val="77A2A6"/>
            </a:gs>
            <a:gs pos="43750">
              <a:srgbClr val="A9DCDD"/>
            </a:gs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58808"/>
          </a:xfrm>
        </p:spPr>
        <p:txBody>
          <a:bodyPr>
            <a:normAutofit fontScale="90000"/>
          </a:bodyPr>
          <a:lstStyle/>
          <a:p>
            <a:r>
              <a:rPr lang="ru-RU" sz="5400" dirty="0"/>
              <a:t/>
            </a:r>
            <a:br>
              <a:rPr lang="ru-RU" sz="5400" dirty="0"/>
            </a:br>
            <a:r>
              <a:rPr lang="ru-RU" sz="3100" dirty="0">
                <a:solidFill>
                  <a:schemeClr val="tx1"/>
                </a:solidFill>
              </a:rPr>
              <a:t>Среди переселенцев были много англичан, шотландцев и ирландцев.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Одних гнали нужда и надежда разбогатеть на новом месте, другие бежали от  правосудия, многие спасались от религиозных преследований.</a:t>
            </a:r>
          </a:p>
          <a:p>
            <a:r>
              <a:rPr lang="ru-RU" sz="2800" dirty="0" smtClean="0"/>
              <a:t>Это были решительные и независимые люди. «</a:t>
            </a:r>
            <a:r>
              <a:rPr lang="ru-RU" sz="3200" b="1" dirty="0" smtClean="0"/>
              <a:t>Дух свободы» </a:t>
            </a:r>
            <a:r>
              <a:rPr lang="ru-RU" sz="2800" dirty="0" smtClean="0"/>
              <a:t>был свойствен первым американцам, и этой чертой национального характера до сих пор гордятся их потомки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1620 году группа английских пуритан на корабле «</a:t>
            </a:r>
            <a:r>
              <a:rPr lang="ru-RU" sz="3600" dirty="0" err="1" smtClean="0"/>
              <a:t>Мэйфлауэр</a:t>
            </a:r>
            <a:r>
              <a:rPr lang="ru-RU" sz="3600" dirty="0" smtClean="0"/>
              <a:t>»отправились в Новый Свет</a:t>
            </a:r>
            <a:endParaRPr lang="ru-RU" sz="3600" dirty="0"/>
          </a:p>
        </p:txBody>
      </p:sp>
      <p:pic>
        <p:nvPicPr>
          <p:cNvPr id="1026" name="Picture 2" descr="C:\Users\Лейсан\Desktop\mayflower274567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865603" y="2227744"/>
            <a:ext cx="5412793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294">
              <a:srgbClr val="77A2A6"/>
            </a:gs>
            <a:gs pos="43750">
              <a:srgbClr val="A9DCDD"/>
            </a:gs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Англия на берегах Америки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-Ядром современных Соединенных Штатов стали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4000" dirty="0" smtClean="0"/>
              <a:t> колоний</a:t>
            </a:r>
          </a:p>
          <a:p>
            <a:pPr>
              <a:buNone/>
            </a:pPr>
            <a:r>
              <a:rPr lang="ru-RU" sz="4000" dirty="0" smtClean="0"/>
              <a:t>-</a:t>
            </a:r>
            <a:r>
              <a:rPr lang="ru-RU" sz="4000" dirty="0" err="1" smtClean="0"/>
              <a:t>Центорм</a:t>
            </a:r>
            <a:r>
              <a:rPr lang="ru-RU" sz="4000" dirty="0" smtClean="0"/>
              <a:t> деловой и торговой активности Новой Англии был Бостон, столица Массачусетса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424937" cy="599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294">
              <a:srgbClr val="77A2A6"/>
            </a:gs>
            <a:gs pos="43750">
              <a:srgbClr val="A9DCDD"/>
            </a:gs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Раннее </a:t>
            </a:r>
            <a:r>
              <a:rPr lang="ru-RU" dirty="0" smtClean="0"/>
              <a:t>американское 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Элита: крупные </a:t>
            </a:r>
            <a:r>
              <a:rPr lang="ru-RU" sz="3600" dirty="0" err="1" smtClean="0"/>
              <a:t>землевладельцы,купечество</a:t>
            </a:r>
            <a:r>
              <a:rPr lang="ru-RU" sz="3600" dirty="0" smtClean="0"/>
              <a:t>,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</a:t>
            </a:r>
            <a:r>
              <a:rPr lang="ru-RU" sz="3600" dirty="0" err="1" smtClean="0"/>
              <a:t>банкиры,владельцы</a:t>
            </a:r>
            <a:r>
              <a:rPr lang="ru-RU" sz="3600" dirty="0" smtClean="0"/>
              <a:t> мануфактур</a:t>
            </a:r>
          </a:p>
          <a:p>
            <a:r>
              <a:rPr lang="ru-RU" sz="3600" dirty="0" smtClean="0"/>
              <a:t>Средний  </a:t>
            </a:r>
            <a:r>
              <a:rPr lang="ru-RU" sz="3600" dirty="0" err="1" smtClean="0"/>
              <a:t>слой:фермеры</a:t>
            </a:r>
            <a:r>
              <a:rPr lang="ru-RU" sz="3600" dirty="0" smtClean="0"/>
              <a:t>, </a:t>
            </a:r>
            <a:r>
              <a:rPr lang="ru-RU" sz="3600" dirty="0" err="1" smtClean="0"/>
              <a:t>торговцы,ремесленники,юристы</a:t>
            </a:r>
            <a:endParaRPr lang="ru-RU" sz="3600" dirty="0" smtClean="0"/>
          </a:p>
          <a:p>
            <a:r>
              <a:rPr lang="ru-RU" sz="3600" dirty="0" smtClean="0"/>
              <a:t>Низы: </a:t>
            </a:r>
            <a:r>
              <a:rPr lang="ru-RU" sz="3600" dirty="0" err="1" smtClean="0"/>
              <a:t>крестьяне,кабальные</a:t>
            </a:r>
            <a:r>
              <a:rPr lang="ru-RU" sz="3600" dirty="0" smtClean="0"/>
              <a:t> слуги, негры-рабы.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294">
              <a:srgbClr val="77A2A6"/>
            </a:gs>
            <a:gs pos="43750">
              <a:srgbClr val="A9DCDD"/>
            </a:gs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Во главе колоний стояли </a:t>
            </a:r>
            <a:r>
              <a:rPr lang="ru-RU" sz="4000" dirty="0" err="1" smtClean="0"/>
              <a:t>губернаторы,назначаемые</a:t>
            </a:r>
            <a:r>
              <a:rPr lang="ru-RU" sz="4000" dirty="0" smtClean="0"/>
              <a:t> английской короной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При них действовали </a:t>
            </a:r>
            <a:r>
              <a:rPr lang="ru-RU" sz="4400" dirty="0" err="1" smtClean="0"/>
              <a:t>ассамблеи,представляющие</a:t>
            </a:r>
            <a:r>
              <a:rPr lang="ru-RU" sz="4400" dirty="0" smtClean="0"/>
              <a:t> полноправное белое мужское население</a:t>
            </a:r>
          </a:p>
          <a:p>
            <a:r>
              <a:rPr lang="ru-RU" sz="4400" dirty="0" err="1" smtClean="0"/>
              <a:t>Женщины,негры</a:t>
            </a:r>
            <a:r>
              <a:rPr lang="ru-RU" sz="4400" dirty="0" smtClean="0"/>
              <a:t> и индейцы не имели политических прав.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rial Black/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367</Words>
  <Application>Microsoft Office PowerPoint</Application>
  <PresentationFormat>Экран (4:3)</PresentationFormat>
  <Paragraphs>35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Wingdings 2</vt:lpstr>
      <vt:lpstr>Поток</vt:lpstr>
      <vt:lpstr>Англичане в Новом Свете</vt:lpstr>
      <vt:lpstr>    1607 году группа колонистов, высадившихся на территории современной Вирджинии, основала город Джеймстаун,названный в честь короля Якова I Стюарта</vt:lpstr>
      <vt:lpstr>День благодарения</vt:lpstr>
      <vt:lpstr> Среди переселенцев были много англичан, шотландцев и ирландцев.</vt:lpstr>
      <vt:lpstr>1620 году группа английских пуритан на корабле «Мэйфлауэр»отправились в Новый Свет</vt:lpstr>
      <vt:lpstr>Англия на берегах Америки</vt:lpstr>
      <vt:lpstr>Презентация PowerPoint</vt:lpstr>
      <vt:lpstr>Раннее американское общество</vt:lpstr>
      <vt:lpstr>Во главе колоний стояли губернаторы,назначаемые английской короной</vt:lpstr>
      <vt:lpstr>Взамоотношения  колоний с Британией были неравноправными</vt:lpstr>
      <vt:lpstr>1765 –закон о «Гербовом сборе»</vt:lpstr>
      <vt:lpstr>«Бостонское чаепитие»</vt:lpstr>
      <vt:lpstr>«Бостонское чаепитие»</vt:lpstr>
      <vt:lpstr>Англичане стали срочно перебрасывать в Новый Свет дополнительные войска.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Война за независимость и образование США</dc:title>
  <dc:creator>Лейсан</dc:creator>
  <cp:lastModifiedBy>777</cp:lastModifiedBy>
  <cp:revision>16</cp:revision>
  <dcterms:created xsi:type="dcterms:W3CDTF">2014-11-26T09:33:01Z</dcterms:created>
  <dcterms:modified xsi:type="dcterms:W3CDTF">2014-11-26T15:48:05Z</dcterms:modified>
</cp:coreProperties>
</file>