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3" r:id="rId8"/>
    <p:sldId id="262" r:id="rId9"/>
    <p:sldId id="261" r:id="rId10"/>
    <p:sldId id="267" r:id="rId11"/>
    <p:sldId id="264" r:id="rId12"/>
    <p:sldId id="270" r:id="rId13"/>
    <p:sldId id="265" r:id="rId14"/>
    <p:sldId id="266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728-6406-4132-89EF-463707557A06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7AD97-9CC4-4092-9EF2-0A764296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728-6406-4132-89EF-463707557A06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AD97-9CC4-4092-9EF2-0A764296F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728-6406-4132-89EF-463707557A06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AD97-9CC4-4092-9EF2-0A764296F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AB6728-6406-4132-89EF-463707557A06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B87AD97-9CC4-4092-9EF2-0A764296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728-6406-4132-89EF-463707557A06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AD97-9CC4-4092-9EF2-0A764296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728-6406-4132-89EF-463707557A06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AD97-9CC4-4092-9EF2-0A764296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AD97-9CC4-4092-9EF2-0A764296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728-6406-4132-89EF-463707557A06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728-6406-4132-89EF-463707557A06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AD97-9CC4-4092-9EF2-0A764296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728-6406-4132-89EF-463707557A06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AD97-9CC4-4092-9EF2-0A764296F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AB6728-6406-4132-89EF-463707557A06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87AD97-9CC4-4092-9EF2-0A764296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728-6406-4132-89EF-463707557A06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7AD97-9CC4-4092-9EF2-0A764296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AB6728-6406-4132-89EF-463707557A06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B87AD97-9CC4-4092-9EF2-0A764296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kartinki/chelovek/Professii-6.files/049-Programmis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end.ru/holidays/0/0/111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Классный час 5-9 </a:t>
            </a:r>
            <a:r>
              <a:rPr lang="ru-RU" dirty="0" smtClean="0"/>
              <a:t>класс</a:t>
            </a:r>
          </a:p>
          <a:p>
            <a:r>
              <a:rPr lang="ru-RU" dirty="0" smtClean="0"/>
              <a:t>Провела Филиппова С. В., </a:t>
            </a:r>
          </a:p>
          <a:p>
            <a:r>
              <a:rPr lang="ru-RU" dirty="0" smtClean="0"/>
              <a:t>учитель информатики,</a:t>
            </a:r>
          </a:p>
          <a:p>
            <a:r>
              <a:rPr lang="ru-RU" dirty="0" smtClean="0"/>
              <a:t>МБОУ Панозерская ООШ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Час Кода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11. Программист .</a:t>
            </a:r>
            <a:r>
              <a:rPr lang="en-AU" sz="2800" dirty="0" smtClean="0"/>
              <a:t>NET </a:t>
            </a:r>
          </a:p>
          <a:p>
            <a:r>
              <a:rPr lang="en-AU" sz="2800" dirty="0" smtClean="0"/>
              <a:t>12. SEO - </a:t>
            </a:r>
            <a:r>
              <a:rPr lang="ru-RU" sz="2800" dirty="0" smtClean="0"/>
              <a:t>оптимизатор </a:t>
            </a:r>
          </a:p>
          <a:p>
            <a:r>
              <a:rPr lang="ru-RU" sz="2800" dirty="0" smtClean="0"/>
              <a:t>13. Верстальщик </a:t>
            </a:r>
          </a:p>
          <a:p>
            <a:r>
              <a:rPr lang="ru-RU" sz="2800" dirty="0" smtClean="0"/>
              <a:t>14. Программист </a:t>
            </a:r>
            <a:r>
              <a:rPr lang="en-AU" sz="2800" dirty="0" smtClean="0"/>
              <a:t>C# </a:t>
            </a:r>
          </a:p>
          <a:p>
            <a:r>
              <a:rPr lang="ru-RU" sz="2800" dirty="0" smtClean="0"/>
              <a:t>15. Сервисный инженер </a:t>
            </a:r>
          </a:p>
          <a:p>
            <a:r>
              <a:rPr lang="ru-RU" sz="2800" dirty="0" smtClean="0"/>
              <a:t>16. Системный аналитик</a:t>
            </a:r>
            <a:endParaRPr lang="ru-RU" dirty="0" smtClean="0"/>
          </a:p>
          <a:p>
            <a:r>
              <a:rPr lang="ru-RU" dirty="0" smtClean="0"/>
              <a:t>17Программист </a:t>
            </a:r>
            <a:r>
              <a:rPr lang="en-AU" dirty="0" smtClean="0"/>
              <a:t>SQL </a:t>
            </a:r>
          </a:p>
          <a:p>
            <a:r>
              <a:rPr lang="ru-RU" dirty="0" smtClean="0"/>
              <a:t>18. Разработчик </a:t>
            </a:r>
            <a:r>
              <a:rPr lang="en-AU" dirty="0" smtClean="0"/>
              <a:t>Oracle </a:t>
            </a:r>
          </a:p>
          <a:p>
            <a:r>
              <a:rPr lang="ru-RU" dirty="0" smtClean="0"/>
              <a:t>19. Администратор СУБД </a:t>
            </a:r>
            <a:r>
              <a:rPr lang="en-AU" dirty="0" smtClean="0"/>
              <a:t>Oracle 	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192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Профессии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imgpreview (1).jpg"/>
          <p:cNvPicPr>
            <a:picLocks noChangeAspect="1"/>
          </p:cNvPicPr>
          <p:nvPr/>
        </p:nvPicPr>
        <p:blipFill>
          <a:blip r:embed="rId2" cstate="print"/>
          <a:srcRect t="3797" b="3797"/>
          <a:stretch>
            <a:fillRect/>
          </a:stretch>
        </p:blipFill>
        <p:spPr>
          <a:xfrm>
            <a:off x="5004048" y="1700808"/>
            <a:ext cx="3896323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. </a:t>
            </a:r>
            <a:r>
              <a:rPr lang="ru-RU" sz="2400" dirty="0" smtClean="0"/>
              <a:t>В России профессия компьютерщика сейчас </a:t>
            </a:r>
            <a:r>
              <a:rPr lang="ru-RU" sz="2400" dirty="0" smtClean="0"/>
              <a:t>престижна </a:t>
            </a:r>
            <a:r>
              <a:rPr lang="ru-RU" sz="2400" dirty="0" smtClean="0"/>
              <a:t>и хорошо оплачивается. На специалистов в этой области существует постоянный спрос. Поэтому многие студенты устраиваются подрабатывать уже на втором-третьем курсе, никаких проблем с поиском места у них обычно не возникает. Специалисты говорят о больших возможностях так называемого оффшорного программирования, когда зарубежные компании размещают заказы на разработку программного обеспечения в России.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Престиж и достаток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Первое - работа интересная, много возможностей для самореализации. </a:t>
            </a:r>
            <a:endParaRPr lang="ru-RU" sz="2800" dirty="0" smtClean="0"/>
          </a:p>
          <a:p>
            <a:r>
              <a:rPr lang="ru-RU" sz="2800" dirty="0" smtClean="0"/>
              <a:t>Второе </a:t>
            </a:r>
            <a:r>
              <a:rPr lang="ru-RU" sz="2800" dirty="0" smtClean="0"/>
              <a:t>- можно много зарабатывать. </a:t>
            </a:r>
            <a:endParaRPr lang="ru-RU" sz="2800" dirty="0" smtClean="0"/>
          </a:p>
          <a:p>
            <a:r>
              <a:rPr lang="ru-RU" sz="2800" dirty="0" smtClean="0"/>
              <a:t>Третье </a:t>
            </a:r>
            <a:r>
              <a:rPr lang="ru-RU" sz="2800" dirty="0" smtClean="0"/>
              <a:t>- безработица не грозит. </a:t>
            </a:r>
            <a:endParaRPr lang="ru-RU" sz="2800" dirty="0" smtClean="0"/>
          </a:p>
          <a:p>
            <a:r>
              <a:rPr lang="ru-RU" sz="2800" dirty="0" smtClean="0"/>
              <a:t>Четвертое </a:t>
            </a:r>
            <a:r>
              <a:rPr lang="ru-RU" sz="2800" dirty="0" smtClean="0"/>
              <a:t>- можно работать практически в любой стране. </a:t>
            </a:r>
            <a:endParaRPr lang="ru-RU" sz="2800" dirty="0" smtClean="0"/>
          </a:p>
          <a:p>
            <a:r>
              <a:rPr lang="ru-RU" sz="2800" dirty="0" smtClean="0"/>
              <a:t>Пятое </a:t>
            </a:r>
            <a:r>
              <a:rPr lang="ru-RU" sz="2800" dirty="0" smtClean="0"/>
              <a:t>- вы будете по-настоящему нужным человеком, будете помогать людям, а для многих из нас осознание этого действительно важно.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Пять </a:t>
            </a:r>
            <a:r>
              <a:rPr lang="ru-RU" sz="4400" dirty="0" smtClean="0">
                <a:solidFill>
                  <a:schemeClr val="bg1"/>
                </a:solidFill>
              </a:rPr>
              <a:t>преимуществ IT-специализации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После школы - имеются варианты. Можно поступить в российский технический вуз, желательно старый и престижный, вроде МГУ (мехмат), </a:t>
            </a:r>
            <a:r>
              <a:rPr lang="ru-RU" dirty="0" err="1" smtClean="0"/>
              <a:t>Бауманки</a:t>
            </a:r>
            <a:r>
              <a:rPr lang="ru-RU" dirty="0" smtClean="0"/>
              <a:t>, МФТИ, МИРЭА и др. Можно найти подходящий вариант среди новых негосударственных вузов. В российском варианте учиться на степень бакалавра придется четыре года, на степень специалиста - 5 лет, на степень магистра - 6 лет. Если финансы позволяют, можно поехать учиться за границу (там соответствующие программы называются </a:t>
            </a:r>
            <a:r>
              <a:rPr lang="ru-RU" dirty="0" err="1" smtClean="0"/>
              <a:t>Computer</a:t>
            </a:r>
            <a:r>
              <a:rPr lang="ru-RU" dirty="0" smtClean="0"/>
              <a:t> </a:t>
            </a:r>
            <a:r>
              <a:rPr lang="ru-RU" dirty="0" err="1" smtClean="0"/>
              <a:t>Science</a:t>
            </a:r>
            <a:r>
              <a:rPr lang="ru-RU" dirty="0" smtClean="0"/>
              <a:t> или </a:t>
            </a:r>
            <a:r>
              <a:rPr lang="ru-RU" dirty="0" err="1" smtClean="0"/>
              <a:t>Computing</a:t>
            </a:r>
            <a:r>
              <a:rPr lang="ru-RU" dirty="0" smtClean="0"/>
              <a:t>). За рубежом бакалаврская программа этого направления рассчитана на 3-4 года обучения. Затем можно поступить на 1-2-годичную магистерскую программу.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Как стать программистом? 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Еще в недалеком прошлом в России совсем не учили на программистов: первые коды в СССР писали физики и оружейные наводчики. Потом появилась специальность оператор ЭВМ, а теперь компьютерную профессию можно получить чуть ли не в каждом вузе. В этом году спрос на IT превысил возможности вузов. Конкурс в некоторые технические университеты доходил до 20 человек на место. В частности, именно столько претендентов оспаривали право учиться по специальности Вычислительные машины, комплексы, системы и сети в Сибирском государственном университете телекоммуникаций и информатики (Новосибирск). С 6,7 до 11 человек на место вырос конкурс на факультет информатики и экономики Московского института стали и сплавов (</a:t>
            </a:r>
            <a:r>
              <a:rPr lang="ru-RU" dirty="0" err="1" smtClean="0"/>
              <a:t>МИСиС</a:t>
            </a:r>
            <a:r>
              <a:rPr lang="ru-RU" dirty="0" smtClean="0"/>
              <a:t>). В Новосибирском государственном университете конкурс составил 7 человек на место. больше, чем на специальности Право и Менеджмент. Аналогичная ситуация сложилась в Московском институте радиоэлектроники и автоматики (МИРЭА) и в </a:t>
            </a:r>
            <a:r>
              <a:rPr lang="ru-RU" dirty="0" err="1" smtClean="0"/>
              <a:t>Станкине</a:t>
            </a:r>
            <a:r>
              <a:rPr lang="ru-RU" dirty="0" smtClean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Российские ВУЗы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www.coderussia.ru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900igr.net/kartinki/chelovek/Professii-6.files/049-Programmist.html</a:t>
            </a:r>
            <a:endParaRPr lang="ru-RU" dirty="0" smtClean="0"/>
          </a:p>
          <a:p>
            <a:r>
              <a:rPr lang="en-US" dirty="0" smtClean="0"/>
              <a:t>http://allomone.ru.com/?c=result&amp;query=1%D0%A1+%D0%A4%D1%80%D0%B0%D0%BD%D1%87%D0%B0%D0%B9%D0%B7%D0%B8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Используемые ресурсы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4</a:t>
            </a:r>
            <a:r>
              <a:rPr lang="ru-RU" dirty="0" smtClean="0">
                <a:solidFill>
                  <a:schemeClr val="bg1"/>
                </a:solidFill>
              </a:rPr>
              <a:t> декабря – день информатики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bluzka-dlja-devochki-boss-kidswear-seraja2(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182" r="16182"/>
          <a:stretch>
            <a:fillRect/>
          </a:stretch>
        </p:blipFill>
        <p:spPr/>
      </p:pic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4 декабря </a:t>
            </a:r>
            <a:r>
              <a:rPr lang="ru-RU" dirty="0"/>
              <a:t>1948 года считается днем рождения российской информатики. И хотя в России этот праздник пока не является официальным, но его отмечают все те, кто имеет отношение к информатике. </a:t>
            </a:r>
            <a:r>
              <a:rPr lang="ru-RU" dirty="0" smtClean="0"/>
              <a:t>Данная Акция приурочена к этому дню.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Сам термин «информатика» впервые был введен немцем Карлом </a:t>
            </a:r>
            <a:r>
              <a:rPr lang="ru-RU" dirty="0" err="1" smtClean="0"/>
              <a:t>Штейнбухом</a:t>
            </a:r>
            <a:r>
              <a:rPr lang="ru-RU" dirty="0" smtClean="0"/>
              <a:t> в 1957 году для обозначения технической области, которая занималась автоматизированной обработкой информации при помощи электронных вычислительных машин. А появился он за счет слияния двух слов: «информация» и «автоматика», а главным техническим средством обработки информации является компьютер. В России дата 4 декабря для празднования Дня информатики выбрана неслучайно. Еще в конце 40-х годов 20 века, заинтересовавшись появившимися публикациями о цифровых вычислительных машинах, член-корреспондент АН СССР по Отделению технических наук И.С. </a:t>
            </a:r>
            <a:r>
              <a:rPr lang="ru-RU" dirty="0" err="1" smtClean="0"/>
              <a:t>Брук</a:t>
            </a:r>
            <a:r>
              <a:rPr lang="ru-RU" dirty="0" smtClean="0"/>
              <a:t> становится активным участником научного семинара, обсуждавшего вопросы автоматизации вычислительной техники.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Информатика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Код — это набор условных обозначений (или сигналов) для записи (или передачи) некоторых заранее определенных понятий.</a:t>
            </a:r>
          </a:p>
          <a:p>
            <a:r>
              <a:rPr lang="ru-RU" dirty="0" smtClean="0"/>
              <a:t>Кодирование информации – это процесс формирования определенного представления информации. В более узком смысле под термином «кодирование» часто понимают переход от одной формы представления информации к другой, более удобной для хранения, передачи или обработки. </a:t>
            </a:r>
            <a:br>
              <a:rPr lang="ru-RU" dirty="0" smtClean="0"/>
            </a:br>
            <a:r>
              <a:rPr lang="ru-RU" dirty="0" smtClean="0"/>
              <a:t>Обычно каждый образ при кодировании (иногда говорят — шифровке) представлении отдельным знаком.</a:t>
            </a:r>
          </a:p>
          <a:p>
            <a:r>
              <a:rPr lang="ru-RU" dirty="0" smtClean="0"/>
              <a:t>Знак - это элемент конечного множества отличных друг от друга элементов.</a:t>
            </a:r>
          </a:p>
          <a:p>
            <a:r>
              <a:rPr lang="ru-RU" dirty="0" smtClean="0"/>
              <a:t>В более узком смысле под термином "кодирование" часто понимают переход от одной формы представления информации к другой, более удобной для хранения, передачи или обработки.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Почему «Час Кода»?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отмечается Всемирный день информации (</a:t>
            </a:r>
            <a:r>
              <a:rPr lang="ru-RU" dirty="0" err="1" smtClean="0"/>
              <a:t>World</a:t>
            </a:r>
            <a:r>
              <a:rPr lang="ru-RU" dirty="0" smtClean="0"/>
              <a:t> </a:t>
            </a:r>
            <a:r>
              <a:rPr lang="ru-RU" dirty="0" err="1" smtClean="0"/>
              <a:t>Information</a:t>
            </a:r>
            <a:r>
              <a:rPr lang="ru-RU" dirty="0" smtClean="0"/>
              <a:t> </a:t>
            </a:r>
            <a:r>
              <a:rPr lang="ru-RU" dirty="0" err="1" smtClean="0"/>
              <a:t>Day</a:t>
            </a:r>
            <a:r>
              <a:rPr lang="ru-RU" dirty="0" smtClean="0"/>
              <a:t>), который проводится ежегодно с 1994 года по инициативе Международной академии информатизации (МАИ), имеющей генеральный консультативный статус в Экономическом и Социальном советах ООН, и Всемирного информациологического парламента (ВИП). В этот день в 1992 году состоялся первый Международный форум информатизации. Сегодня Всемирный день информации отмечается во многих странах мира.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 </a:t>
            </a:r>
            <a:r>
              <a:rPr lang="ru-RU" dirty="0" smtClean="0">
                <a:hlinkClick r:id="rId2"/>
              </a:rPr>
              <a:t>http://www.calend.ru/holidays/0/0/111/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</a:t>
            </a:r>
            <a:r>
              <a:rPr lang="ru-RU" dirty="0" err="1" smtClean="0"/>
              <a:t>Calend.ru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26 ноября – всемирный день информации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Международный день защиты информации</a:t>
            </a:r>
          </a:p>
          <a:p>
            <a:r>
              <a:rPr lang="ru-RU" dirty="0" smtClean="0"/>
              <a:t>День Интернета в России</a:t>
            </a:r>
          </a:p>
          <a:p>
            <a:r>
              <a:rPr lang="ru-RU" dirty="0" smtClean="0"/>
              <a:t>День рождения смайлика</a:t>
            </a:r>
          </a:p>
          <a:p>
            <a:r>
              <a:rPr lang="ru-RU" dirty="0" smtClean="0"/>
              <a:t>День системного администратора</a:t>
            </a:r>
          </a:p>
          <a:p>
            <a:r>
              <a:rPr lang="ru-RU" dirty="0" smtClean="0"/>
              <a:t> День программиста</a:t>
            </a:r>
          </a:p>
          <a:p>
            <a:r>
              <a:rPr lang="ru-RU" dirty="0" smtClean="0"/>
              <a:t> День компьютерщика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Праздники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Программирование и жизнь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059936" cy="4572000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 "В течение пяти лет компании либо будут представлены в Интернет, либо прекратят существование", - сказал в 1999 году глава корпорации </a:t>
            </a:r>
            <a:r>
              <a:rPr lang="ru-RU" sz="2000" dirty="0" err="1" smtClean="0"/>
              <a:t>Intel</a:t>
            </a:r>
            <a:r>
              <a:rPr lang="ru-RU" sz="2000" dirty="0" smtClean="0"/>
              <a:t> </a:t>
            </a:r>
            <a:r>
              <a:rPr lang="ru-RU" sz="2000" dirty="0" err="1" smtClean="0"/>
              <a:t>Энди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Грувс</a:t>
            </a:r>
            <a:r>
              <a:rPr lang="ru-RU" sz="2000" dirty="0" smtClean="0"/>
              <a:t> (</a:t>
            </a:r>
            <a:r>
              <a:rPr lang="ru-RU" sz="2000" dirty="0" err="1" smtClean="0"/>
              <a:t>Andy</a:t>
            </a:r>
            <a:r>
              <a:rPr lang="ru-RU" sz="2000" dirty="0" smtClean="0"/>
              <a:t> </a:t>
            </a:r>
            <a:r>
              <a:rPr lang="ru-RU" sz="2000" dirty="0" err="1" smtClean="0"/>
              <a:t>Groves</a:t>
            </a:r>
            <a:r>
              <a:rPr lang="ru-RU" sz="2000" dirty="0" smtClean="0"/>
              <a:t>). Его прогноз тогда казался слишком категоричным заявлением, но сегодня даже пессимисты вынуждены признать, что он был прав. </a:t>
            </a:r>
            <a:endParaRPr lang="ru-RU" sz="2000" dirty="0"/>
          </a:p>
        </p:txBody>
      </p:sp>
      <p:pic>
        <p:nvPicPr>
          <p:cNvPr id="7" name="Содержимое 6" descr="0024-025-Programmis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988840"/>
            <a:ext cx="4059238" cy="27151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Профессия программист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В перечне перспективных специальностей направление информационные технологии (</a:t>
            </a:r>
            <a:r>
              <a:rPr lang="ru-RU" dirty="0" err="1" smtClean="0"/>
              <a:t>Information</a:t>
            </a:r>
            <a:r>
              <a:rPr lang="ru-RU" dirty="0" smtClean="0"/>
              <a:t> </a:t>
            </a:r>
            <a:r>
              <a:rPr lang="ru-RU" dirty="0" err="1" smtClean="0"/>
              <a:t>Technologies</a:t>
            </a:r>
            <a:r>
              <a:rPr lang="ru-RU" dirty="0" smtClean="0"/>
              <a:t>, IT) занимает особое место. Эта отрасль уже изменила мир и продолжает играть ключевую роль в его дальнейшем изменении. Без компьютеров нам уже не обойтись, и люди, в них разбирающиеся - везде нарасхват. Канада, Германия и другие страны дают зеленый свет иностранным IT-специалистам, лишь бы заполнить имеющиеся вакансии. Мы решили разобраться, где этому учат. </a:t>
            </a:r>
          </a:p>
        </p:txBody>
      </p:sp>
      <p:pic>
        <p:nvPicPr>
          <p:cNvPr id="5" name="Содержимое 4" descr="imgpreview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2708920"/>
            <a:ext cx="3916457" cy="29331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Профессии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imgpreview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4012606" cy="3005112"/>
          </a:xfrm>
        </p:spPr>
      </p:pic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4499992" y="620688"/>
            <a:ext cx="4059936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1. </a:t>
            </a:r>
            <a:r>
              <a:rPr lang="ru-RU" sz="2400" dirty="0" smtClean="0"/>
              <a:t>Программист </a:t>
            </a:r>
            <a:r>
              <a:rPr lang="ru-RU" sz="2400" dirty="0" smtClean="0"/>
              <a:t>1С </a:t>
            </a:r>
          </a:p>
          <a:p>
            <a:r>
              <a:rPr lang="ru-RU" sz="2400" dirty="0" smtClean="0"/>
              <a:t>2. Системный администратор </a:t>
            </a:r>
          </a:p>
          <a:p>
            <a:r>
              <a:rPr lang="ru-RU" sz="2400" dirty="0" smtClean="0"/>
              <a:t>3. Специалист технической поддержки </a:t>
            </a:r>
          </a:p>
          <a:p>
            <a:r>
              <a:rPr lang="ru-RU" sz="2400" dirty="0" smtClean="0"/>
              <a:t>4. Программист </a:t>
            </a:r>
            <a:r>
              <a:rPr lang="en-AU" sz="2400" dirty="0" smtClean="0"/>
              <a:t>Java </a:t>
            </a:r>
          </a:p>
          <a:p>
            <a:r>
              <a:rPr lang="ru-RU" sz="2400" dirty="0" smtClean="0"/>
              <a:t>5. Программист </a:t>
            </a:r>
            <a:r>
              <a:rPr lang="en-AU" sz="2400" dirty="0" smtClean="0"/>
              <a:t>PHP </a:t>
            </a:r>
          </a:p>
          <a:p>
            <a:r>
              <a:rPr lang="ru-RU" sz="2400" dirty="0" smtClean="0"/>
              <a:t>6. </a:t>
            </a:r>
            <a:r>
              <a:rPr lang="ru-RU" sz="2400" dirty="0" err="1" smtClean="0"/>
              <a:t>Тестировщик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7. Программист </a:t>
            </a:r>
            <a:r>
              <a:rPr lang="en-AU" sz="2400" dirty="0" smtClean="0"/>
              <a:t>C++ </a:t>
            </a:r>
          </a:p>
          <a:p>
            <a:r>
              <a:rPr lang="ru-RU" sz="2400" dirty="0" smtClean="0"/>
              <a:t>8. Консультант </a:t>
            </a:r>
            <a:r>
              <a:rPr lang="en-AU" sz="2400" dirty="0" smtClean="0"/>
              <a:t>SAP </a:t>
            </a:r>
          </a:p>
          <a:p>
            <a:r>
              <a:rPr lang="ru-RU" sz="2400" dirty="0" smtClean="0"/>
              <a:t>9. Консультант по внедрению и сопровождению 1С </a:t>
            </a:r>
          </a:p>
          <a:p>
            <a:r>
              <a:rPr lang="en-AU" sz="2400" dirty="0" smtClean="0"/>
              <a:t>10. Web-</a:t>
            </a:r>
            <a:r>
              <a:rPr lang="ru-RU" sz="2400" dirty="0" smtClean="0"/>
              <a:t>дизайнер </a:t>
            </a:r>
          </a:p>
          <a:p>
            <a:r>
              <a:rPr lang="ru-RU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298</TotalTime>
  <Words>936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Час Кода</vt:lpstr>
      <vt:lpstr>4 декабря – день информатики</vt:lpstr>
      <vt:lpstr>Информатика</vt:lpstr>
      <vt:lpstr>Почему «Час Кода»?</vt:lpstr>
      <vt:lpstr>26 ноября – всемирный день информации</vt:lpstr>
      <vt:lpstr>Праздники </vt:lpstr>
      <vt:lpstr>Программирование и жизнь</vt:lpstr>
      <vt:lpstr>Профессия программист</vt:lpstr>
      <vt:lpstr>Профессии </vt:lpstr>
      <vt:lpstr>Профессии </vt:lpstr>
      <vt:lpstr>Престиж и достаток</vt:lpstr>
      <vt:lpstr>Пять преимуществ IT-специализации</vt:lpstr>
      <vt:lpstr>Как стать программистом?  </vt:lpstr>
      <vt:lpstr>Российские ВУЗы</vt:lpstr>
      <vt:lpstr>Используемые ресурсы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 Кода</dc:title>
  <dc:creator>Root</dc:creator>
  <cp:lastModifiedBy>root</cp:lastModifiedBy>
  <cp:revision>32</cp:revision>
  <dcterms:created xsi:type="dcterms:W3CDTF">2014-12-05T05:38:04Z</dcterms:created>
  <dcterms:modified xsi:type="dcterms:W3CDTF">2014-12-22T09:12:16Z</dcterms:modified>
</cp:coreProperties>
</file>