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D7FC-A5E0-4929-ACC9-24E7A01F7DD4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376-F27A-4F7B-B72E-8DAF617380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D7FC-A5E0-4929-ACC9-24E7A01F7DD4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376-F27A-4F7B-B72E-8DAF617380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D7FC-A5E0-4929-ACC9-24E7A01F7DD4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376-F27A-4F7B-B72E-8DAF617380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D7FC-A5E0-4929-ACC9-24E7A01F7DD4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376-F27A-4F7B-B72E-8DAF617380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D7FC-A5E0-4929-ACC9-24E7A01F7DD4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376-F27A-4F7B-B72E-8DAF617380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D7FC-A5E0-4929-ACC9-24E7A01F7DD4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376-F27A-4F7B-B72E-8DAF617380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D7FC-A5E0-4929-ACC9-24E7A01F7DD4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376-F27A-4F7B-B72E-8DAF617380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D7FC-A5E0-4929-ACC9-24E7A01F7DD4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376-F27A-4F7B-B72E-8DAF617380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D7FC-A5E0-4929-ACC9-24E7A01F7DD4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376-F27A-4F7B-B72E-8DAF617380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D7FC-A5E0-4929-ACC9-24E7A01F7DD4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376-F27A-4F7B-B72E-8DAF617380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D7FC-A5E0-4929-ACC9-24E7A01F7DD4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376-F27A-4F7B-B72E-8DAF617380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ED7FC-A5E0-4929-ACC9-24E7A01F7DD4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8D376-F27A-4F7B-B72E-8DAF617380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2000232" y="0"/>
            <a:ext cx="585791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ru-RU" b="1" dirty="0" smtClean="0"/>
              <a:t>Два </a:t>
            </a:r>
            <a:r>
              <a:rPr lang="ru-RU" b="1" dirty="0" smtClean="0"/>
              <a:t>солдата подошли к реке, по которой на лодке катаются двое мальчиков.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 Как солдатам переправиться на другой берег, если лодка вмещает только одного солдата, либо двух мальчиков, а солдата и мальчика уже не вмещает.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5716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15716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С2</a:t>
            </a:r>
            <a:endParaRPr lang="ru-RU" dirty="0"/>
          </a:p>
        </p:txBody>
      </p:sp>
      <p:grpSp>
        <p:nvGrpSpPr>
          <p:cNvPr id="2" name="Группа 8"/>
          <p:cNvGrpSpPr/>
          <p:nvPr/>
        </p:nvGrpSpPr>
        <p:grpSpPr>
          <a:xfrm>
            <a:off x="2857488" y="1214422"/>
            <a:ext cx="1143008" cy="714380"/>
            <a:chOff x="2857488" y="1214422"/>
            <a:chExt cx="1143008" cy="714380"/>
          </a:xfrm>
        </p:grpSpPr>
        <p:sp>
          <p:nvSpPr>
            <p:cNvPr id="3" name="TextBox 2"/>
            <p:cNvSpPr txBox="1"/>
            <p:nvPr/>
          </p:nvSpPr>
          <p:spPr>
            <a:xfrm>
              <a:off x="2857488" y="121442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М1</a:t>
              </a:r>
              <a:endParaRPr lang="ru-RU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286116" y="121442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М2</a:t>
              </a:r>
              <a:endParaRPr lang="ru-RU" dirty="0"/>
            </a:p>
          </p:txBody>
        </p:sp>
        <p:sp>
          <p:nvSpPr>
            <p:cNvPr id="8" name="Пятиугольник 7"/>
            <p:cNvSpPr/>
            <p:nvPr/>
          </p:nvSpPr>
          <p:spPr>
            <a:xfrm>
              <a:off x="2857488" y="1500174"/>
              <a:ext cx="1143008" cy="428628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71472" y="10715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285852" y="10715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М2</a:t>
            </a:r>
            <a:endParaRPr lang="ru-RU" dirty="0"/>
          </a:p>
        </p:txBody>
      </p:sp>
      <p:grpSp>
        <p:nvGrpSpPr>
          <p:cNvPr id="7" name="Группа 19"/>
          <p:cNvGrpSpPr/>
          <p:nvPr/>
        </p:nvGrpSpPr>
        <p:grpSpPr>
          <a:xfrm>
            <a:off x="6572264" y="1000108"/>
            <a:ext cx="1285884" cy="785818"/>
            <a:chOff x="6572264" y="1000108"/>
            <a:chExt cx="1285884" cy="785818"/>
          </a:xfrm>
        </p:grpSpPr>
        <p:sp>
          <p:nvSpPr>
            <p:cNvPr id="13" name="TextBox 12"/>
            <p:cNvSpPr txBox="1"/>
            <p:nvPr/>
          </p:nvSpPr>
          <p:spPr>
            <a:xfrm>
              <a:off x="6858016" y="100010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М1</a:t>
              </a:r>
              <a:endParaRPr lang="ru-RU" dirty="0"/>
            </a:p>
          </p:txBody>
        </p:sp>
        <p:sp>
          <p:nvSpPr>
            <p:cNvPr id="16" name="Пятиугольник 15"/>
            <p:cNvSpPr/>
            <p:nvPr/>
          </p:nvSpPr>
          <p:spPr>
            <a:xfrm>
              <a:off x="6572264" y="1357298"/>
              <a:ext cx="1285884" cy="428628"/>
            </a:xfrm>
            <a:prstGeom prst="homePlate">
              <a:avLst>
                <a:gd name="adj" fmla="val 50793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39"/>
          <p:cNvGrpSpPr/>
          <p:nvPr/>
        </p:nvGrpSpPr>
        <p:grpSpPr>
          <a:xfrm>
            <a:off x="6572264" y="2714620"/>
            <a:ext cx="1285884" cy="785818"/>
            <a:chOff x="428596" y="3714752"/>
            <a:chExt cx="1285884" cy="785818"/>
          </a:xfrm>
        </p:grpSpPr>
        <p:sp>
          <p:nvSpPr>
            <p:cNvPr id="15" name="Пятиугольник 14"/>
            <p:cNvSpPr/>
            <p:nvPr/>
          </p:nvSpPr>
          <p:spPr>
            <a:xfrm>
              <a:off x="428596" y="4071942"/>
              <a:ext cx="1285884" cy="428628"/>
            </a:xfrm>
            <a:prstGeom prst="homePlate">
              <a:avLst>
                <a:gd name="adj" fmla="val 50793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28662" y="371475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М2</a:t>
              </a:r>
              <a:endParaRPr lang="ru-RU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501090" y="10715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М2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8001024" y="11429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М1</a:t>
            </a:r>
            <a:endParaRPr lang="ru-RU" dirty="0"/>
          </a:p>
        </p:txBody>
      </p:sp>
      <p:grpSp>
        <p:nvGrpSpPr>
          <p:cNvPr id="12" name="Группа 24"/>
          <p:cNvGrpSpPr/>
          <p:nvPr/>
        </p:nvGrpSpPr>
        <p:grpSpPr>
          <a:xfrm>
            <a:off x="2143108" y="2214554"/>
            <a:ext cx="1285884" cy="714380"/>
            <a:chOff x="2143108" y="2214554"/>
            <a:chExt cx="1285884" cy="714380"/>
          </a:xfrm>
        </p:grpSpPr>
        <p:sp>
          <p:nvSpPr>
            <p:cNvPr id="21" name="Пятиугольник 20"/>
            <p:cNvSpPr/>
            <p:nvPr/>
          </p:nvSpPr>
          <p:spPr>
            <a:xfrm>
              <a:off x="2143108" y="2500306"/>
              <a:ext cx="1285884" cy="428628"/>
            </a:xfrm>
            <a:prstGeom prst="homePlate">
              <a:avLst>
                <a:gd name="adj" fmla="val 50793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>
                <a:rot lat="0" lon="6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57422" y="221455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С1</a:t>
              </a:r>
              <a:endParaRPr lang="ru-RU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501090" y="14287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С1</a:t>
            </a:r>
            <a:endParaRPr lang="ru-RU" dirty="0"/>
          </a:p>
        </p:txBody>
      </p:sp>
      <p:grpSp>
        <p:nvGrpSpPr>
          <p:cNvPr id="14" name="Группа 28"/>
          <p:cNvGrpSpPr/>
          <p:nvPr/>
        </p:nvGrpSpPr>
        <p:grpSpPr>
          <a:xfrm>
            <a:off x="6572264" y="1643050"/>
            <a:ext cx="1285884" cy="785818"/>
            <a:chOff x="6357950" y="2643182"/>
            <a:chExt cx="1285884" cy="785818"/>
          </a:xfrm>
        </p:grpSpPr>
        <p:sp>
          <p:nvSpPr>
            <p:cNvPr id="27" name="Пятиугольник 26"/>
            <p:cNvSpPr/>
            <p:nvPr/>
          </p:nvSpPr>
          <p:spPr>
            <a:xfrm>
              <a:off x="6357950" y="3000372"/>
              <a:ext cx="1285884" cy="428628"/>
            </a:xfrm>
            <a:prstGeom prst="homePlate">
              <a:avLst>
                <a:gd name="adj" fmla="val 50793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86578" y="264318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М2</a:t>
              </a:r>
              <a:endParaRPr lang="ru-RU" dirty="0"/>
            </a:p>
          </p:txBody>
        </p:sp>
      </p:grpSp>
      <p:grpSp>
        <p:nvGrpSpPr>
          <p:cNvPr id="20" name="Группа 32"/>
          <p:cNvGrpSpPr/>
          <p:nvPr/>
        </p:nvGrpSpPr>
        <p:grpSpPr>
          <a:xfrm>
            <a:off x="2143108" y="2428868"/>
            <a:ext cx="1285884" cy="785818"/>
            <a:chOff x="2571736" y="2928934"/>
            <a:chExt cx="1285884" cy="785818"/>
          </a:xfrm>
        </p:grpSpPr>
        <p:sp>
          <p:nvSpPr>
            <p:cNvPr id="30" name="Пятиугольник 29"/>
            <p:cNvSpPr/>
            <p:nvPr/>
          </p:nvSpPr>
          <p:spPr>
            <a:xfrm>
              <a:off x="2571736" y="3286124"/>
              <a:ext cx="1285884" cy="428628"/>
            </a:xfrm>
            <a:prstGeom prst="homePlate">
              <a:avLst>
                <a:gd name="adj" fmla="val 50793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>
                <a:rot lat="0" lon="12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14612" y="292893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М1</a:t>
              </a:r>
              <a:endParaRPr lang="ru-RU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43240" y="300037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М2</a:t>
              </a:r>
              <a:endParaRPr lang="ru-RU" dirty="0"/>
            </a:p>
          </p:txBody>
        </p:sp>
      </p:grpSp>
      <p:grpSp>
        <p:nvGrpSpPr>
          <p:cNvPr id="23" name="Группа 35"/>
          <p:cNvGrpSpPr/>
          <p:nvPr/>
        </p:nvGrpSpPr>
        <p:grpSpPr>
          <a:xfrm>
            <a:off x="6572264" y="2428868"/>
            <a:ext cx="1285884" cy="785818"/>
            <a:chOff x="6143636" y="3286124"/>
            <a:chExt cx="1285884" cy="785818"/>
          </a:xfrm>
        </p:grpSpPr>
        <p:sp>
          <p:nvSpPr>
            <p:cNvPr id="34" name="Пятиугольник 33"/>
            <p:cNvSpPr/>
            <p:nvPr/>
          </p:nvSpPr>
          <p:spPr>
            <a:xfrm>
              <a:off x="6143636" y="3643314"/>
              <a:ext cx="1285884" cy="428628"/>
            </a:xfrm>
            <a:prstGeom prst="homePlate">
              <a:avLst>
                <a:gd name="adj" fmla="val 50793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715140" y="328612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М1</a:t>
              </a:r>
              <a:endParaRPr lang="ru-RU" dirty="0"/>
            </a:p>
          </p:txBody>
        </p:sp>
      </p:grpSp>
      <p:grpSp>
        <p:nvGrpSpPr>
          <p:cNvPr id="25" name="Группа 37"/>
          <p:cNvGrpSpPr/>
          <p:nvPr/>
        </p:nvGrpSpPr>
        <p:grpSpPr>
          <a:xfrm>
            <a:off x="2143108" y="2071678"/>
            <a:ext cx="1285884" cy="857256"/>
            <a:chOff x="571472" y="5429264"/>
            <a:chExt cx="1285884" cy="857256"/>
          </a:xfrm>
        </p:grpSpPr>
        <p:sp>
          <p:nvSpPr>
            <p:cNvPr id="22" name="TextBox 21"/>
            <p:cNvSpPr txBox="1"/>
            <p:nvPr/>
          </p:nvSpPr>
          <p:spPr>
            <a:xfrm>
              <a:off x="1071538" y="542926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С2</a:t>
              </a:r>
              <a:endParaRPr lang="ru-RU" dirty="0"/>
            </a:p>
          </p:txBody>
        </p:sp>
        <p:sp>
          <p:nvSpPr>
            <p:cNvPr id="37" name="Пятиугольник 36"/>
            <p:cNvSpPr/>
            <p:nvPr/>
          </p:nvSpPr>
          <p:spPr>
            <a:xfrm>
              <a:off x="571472" y="5857892"/>
              <a:ext cx="1285884" cy="428628"/>
            </a:xfrm>
            <a:prstGeom prst="homePlate">
              <a:avLst>
                <a:gd name="adj" fmla="val 50793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>
                <a:rot lat="0" lon="6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8429652" y="178592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98 0.01875 L 0.48733 0.0187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4.07407E-6 L -0.48819 -0.01064 " pathEditMode="relative" ptsTypes="AA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5.55112E-17 L 0.56389 -0.00093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0.56475 0.003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27 0.00463 L 0.56545 0.0150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37 0.0257 L -0.55677 0.0257 " pathEditMode="relative" ptsTypes="AA">
                                      <p:cBhvr>
                                        <p:cTn id="1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25 -0.00115 L 0.55764 -0.00115 " pathEditMode="relative" ptsTypes="AA">
                                      <p:cBhvr>
                                        <p:cTn id="1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39 -0.00556 L -0.55677 0.00509 " pathEditMode="relative" ptsTypes="AA">
                                      <p:cBhvr>
                                        <p:cTn id="18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95 0.01528 0.00052 0.00926 0.0059 0.01921 C 0.00833 0.0287 0.00972 0.04143 0.01788 0.04444 C 0.02031 0.04653 0.02257 0.04884 0.025 0.05092 C 0.02622 0.05208 0.02865 0.05417 0.02865 0.05417 C 0.03038 0.06204 0.03125 0.06967 0.03212 0.07778 C 0.03177 0.08518 0.03594 0.09699 0.0309 0.1 C 0.0224 0.10509 0.00174 0.09977 -0.01076 0.09699 C -0.02049 0.09167 -0.02639 0.09491 -0.03455 0.10162 C -0.03628 0.10509 -0.0401 0.10694 -0.04045 0.11111 C -0.0434 0.14491 -0.02118 0.15116 -0.00122 0.15417 C 0.00781 0.15231 0.01111 0.14884 0.0191 0.14606 C 0.03125 0.14676 0.0467 0.14444 0.05833 0.15255 C 0.06233 0.17315 0.05938 0.19074 0.04635 0.20162 C 0.04705 0.21898 0.04618 0.22824 0.05 0.24305 C 0.05035 0.24467 0.05017 0.24676 0.05122 0.24768 C 0.05417 0.25069 0.05833 0.25 0.06198 0.25092 C 0.0684 0.24236 0.07344 0.23542 0.08212 0.23194 C 0.08368 0.23032 0.08559 0.22893 0.08698 0.22708 C 0.08802 0.22569 0.08819 0.22361 0.08924 0.22222 C 0.1 0.20926 0.11372 0.19954 0.125 0.1875 C 0.13229 0.17963 0.14097 0.16667 0.15 0.16366 C 0.15538 0.1588 0.1566 0.15532 0.16076 0.16366 C 0.16198 0.17014 0.1625 0.17546 0.16545 0.18102 C 0.16719 0.19398 0.16858 0.20648 0.17135 0.21921 C 0.1717 0.22106 0.17378 0.2213 0.175 0.22222 C 0.17813 0.22454 0.18142 0.22662 0.18455 0.2287 C 0.18733 0.23055 0.18889 0.23032 0.19167 0.23032 " pathEditMode="relative" ptsTypes="fffffffffffffffffffffffffffA">
                                      <p:cBhvr>
                                        <p:cTn id="19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0" grpId="1"/>
      <p:bldP spid="10" grpId="2"/>
      <p:bldP spid="10" grpId="3"/>
      <p:bldP spid="10" grpId="4"/>
      <p:bldP spid="11" grpId="0"/>
      <p:bldP spid="11" grpId="1"/>
      <p:bldP spid="11" grpId="2"/>
      <p:bldP spid="18" grpId="0"/>
      <p:bldP spid="18" grpId="1"/>
      <p:bldP spid="18" grpId="2"/>
      <p:bldP spid="18" grpId="3"/>
      <p:bldP spid="19" grpId="0"/>
      <p:bldP spid="19" grpId="1"/>
      <p:bldP spid="19" grpId="2"/>
      <p:bldP spid="19" grpId="3"/>
      <p:bldP spid="26" grpId="0"/>
      <p:bldP spid="3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Office PowerPoint</Application>
  <PresentationFormat>Экран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1</cp:revision>
  <dcterms:created xsi:type="dcterms:W3CDTF">2014-12-30T15:12:16Z</dcterms:created>
  <dcterms:modified xsi:type="dcterms:W3CDTF">2014-12-30T15:14:58Z</dcterms:modified>
</cp:coreProperties>
</file>