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512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8EC26B-0B66-450C-82E3-BBF413103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DF429E-7EA7-4478-9E8C-3C8D95A02C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842E71-A8B1-4A33-9819-83F46B06E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89025" y="2224088"/>
            <a:ext cx="4160838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02263" y="2224088"/>
            <a:ext cx="4162425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037B6A-3EEB-48CF-99AD-85D18BAD4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9650" y="117475"/>
            <a:ext cx="2205038" cy="686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117475"/>
            <a:ext cx="6465887" cy="686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719843-B538-4B59-8743-E8A8A6A5B297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B2B6CA-89E7-425D-8D24-D27918E50F1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C570D0-7BA0-43BC-98C2-0F7963F059C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E2F640-1113-4925-9344-73655DAECB0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744B7B-5D83-4114-BE9C-280E0BB44D1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B80DD7-8103-4E2F-957B-3980E6E3FEF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BA3CBB-5DC0-4128-8623-5836AE2C5F31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247ED4-7991-4F3F-B689-DBEF2DF72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4818D8-7326-44B3-8B50-7E9FEC9ED297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6B9F00-3B64-499E-8BF1-B49DDDC1F1A0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FC4F95-EE17-4A8B-B5C5-59413D90516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A70611-13B9-4885-B128-9188F9FB890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2262" cy="4760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DEB9E7-AD73-4F79-A20D-23CF3363F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6138" y="700088"/>
            <a:ext cx="2151062" cy="61991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2375" cy="61991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700088"/>
            <a:ext cx="860583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862879-FEE5-483E-8900-679E2C0C5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161479-A942-404E-BB4E-4EAB55873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DED442-0221-40E6-AEE3-B11967DC1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55D59F-BCF7-4B98-90AC-24AFE0A9A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083230-8493-4C38-B50D-58624B1F9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18926213-066C-441C-B9D3-7D16C4B48A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117475"/>
            <a:ext cx="860583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9025" y="2224088"/>
            <a:ext cx="8475663" cy="476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37500" y="6251575"/>
            <a:ext cx="1968500" cy="105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E6E6E6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E6E6E6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E6E6E6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E6E6E6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E6E6E6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E6E6E6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E6E6E6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E6E6E6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E6E6E6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E6E6E6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6E6E6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D6670854-260C-48EF-9741-3D7B956DA49B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700088"/>
            <a:ext cx="860583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2138363"/>
            <a:ext cx="8416925" cy="476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 i="1">
          <a:solidFill>
            <a:srgbClr val="99284C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subTitle"/>
          </p:nvPr>
        </p:nvSpPr>
        <p:spPr>
          <a:xfrm>
            <a:off x="900113" y="1800225"/>
            <a:ext cx="8418512" cy="4762500"/>
          </a:xfrm>
          <a:ln/>
        </p:spPr>
        <p:txBody>
          <a:bodyPr tIns="30240"/>
          <a:lstStyle/>
          <a:p>
            <a:pPr>
              <a:lnSpc>
                <a:spcPct val="9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6000" i="0">
                <a:solidFill>
                  <a:srgbClr val="FF0000"/>
                </a:solidFill>
                <a:latin typeface="Cooper Black" pitchFamily="16" charset="0"/>
              </a:rPr>
              <a:t>Oh sport, tu es </a:t>
            </a:r>
          </a:p>
          <a:p>
            <a:pPr>
              <a:lnSpc>
                <a:spcPct val="9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6000" i="0">
                <a:solidFill>
                  <a:srgbClr val="FF0000"/>
                </a:solidFill>
                <a:latin typeface="Cooper Black" pitchFamily="16" charset="0"/>
              </a:rPr>
              <a:t>la grace et la sante!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4762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5400"/>
              <a:t>Le basket-ball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5788" y="2138363"/>
            <a:ext cx="6350000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4762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5400"/>
              <a:t>Le cyclisme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2519363"/>
            <a:ext cx="6119813" cy="395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4762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5400"/>
              <a:t>La course a pied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5788" y="2138363"/>
            <a:ext cx="6350000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52475" y="539750"/>
            <a:ext cx="8607425" cy="1262063"/>
          </a:xfrm>
          <a:ln/>
        </p:spPr>
        <p:txBody>
          <a:bodyPr tIns="4762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5400"/>
              <a:t>L'escrime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2625" y="2138363"/>
            <a:ext cx="6159500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717550"/>
            <a:ext cx="8607425" cy="1262063"/>
          </a:xfrm>
          <a:ln/>
        </p:spPr>
        <p:txBody>
          <a:bodyPr tIns="4762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5400"/>
              <a:t>La boxe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5788" y="2138363"/>
            <a:ext cx="3810000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4762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5400"/>
              <a:t>Le hockey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9375" y="2138363"/>
            <a:ext cx="7366000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body"/>
          </p:nvPr>
        </p:nvSpPr>
        <p:spPr>
          <a:xfrm>
            <a:off x="900113" y="544513"/>
            <a:ext cx="7735887" cy="6654800"/>
          </a:xfrm>
          <a:ln/>
        </p:spPr>
        <p:txBody>
          <a:bodyPr tIns="21168" anchor="t"/>
          <a:lstStyle/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Faire</a:t>
            </a:r>
            <a:r>
              <a:rPr lang="de-DE" i="0">
                <a:solidFill>
                  <a:srgbClr val="000000"/>
                </a:solidFill>
              </a:rPr>
              <a:t> </a:t>
            </a:r>
            <a:r>
              <a:rPr lang="en-US" i="0">
                <a:solidFill>
                  <a:srgbClr val="000000"/>
                </a:solidFill>
              </a:rPr>
              <a:t>du</a:t>
            </a:r>
            <a:r>
              <a:rPr lang="de-DE" i="0">
                <a:solidFill>
                  <a:srgbClr val="000000"/>
                </a:solidFill>
              </a:rPr>
              <a:t> </a:t>
            </a:r>
            <a:r>
              <a:rPr lang="en-US" i="0">
                <a:solidFill>
                  <a:srgbClr val="000000"/>
                </a:solidFill>
              </a:rPr>
              <a:t>sport</a:t>
            </a:r>
            <a:r>
              <a:rPr lang="de-DE" b="0" i="0">
                <a:solidFill>
                  <a:srgbClr val="000000"/>
                </a:solidFill>
              </a:rPr>
              <a:t>-заниматься спортом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Jouer</a:t>
            </a:r>
            <a:r>
              <a:rPr lang="de-DE" i="0">
                <a:solidFill>
                  <a:srgbClr val="000000"/>
                </a:solidFill>
              </a:rPr>
              <a:t> </a:t>
            </a:r>
            <a:r>
              <a:rPr lang="en-US" i="0">
                <a:solidFill>
                  <a:srgbClr val="000000"/>
                </a:solidFill>
              </a:rPr>
              <a:t>a</a:t>
            </a:r>
            <a:r>
              <a:rPr lang="de-DE" b="0" i="0">
                <a:solidFill>
                  <a:srgbClr val="000000"/>
                </a:solidFill>
              </a:rPr>
              <a:t>-играть в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Pratiquer</a:t>
            </a:r>
            <a:r>
              <a:rPr lang="de-DE" i="0">
                <a:solidFill>
                  <a:srgbClr val="000000"/>
                </a:solidFill>
              </a:rPr>
              <a:t> </a:t>
            </a:r>
            <a:r>
              <a:rPr lang="en-US" i="0">
                <a:solidFill>
                  <a:srgbClr val="000000"/>
                </a:solidFill>
              </a:rPr>
              <a:t>le</a:t>
            </a:r>
            <a:r>
              <a:rPr lang="de-DE" i="0">
                <a:solidFill>
                  <a:srgbClr val="000000"/>
                </a:solidFill>
              </a:rPr>
              <a:t> </a:t>
            </a:r>
            <a:r>
              <a:rPr lang="en-US" i="0">
                <a:solidFill>
                  <a:srgbClr val="000000"/>
                </a:solidFill>
              </a:rPr>
              <a:t>sport</a:t>
            </a:r>
            <a:r>
              <a:rPr lang="de-DE" b="0" i="0">
                <a:solidFill>
                  <a:srgbClr val="000000"/>
                </a:solidFill>
              </a:rPr>
              <a:t>-заниматься спортом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Le patinage  de vitesse </a:t>
            </a:r>
            <a:r>
              <a:rPr lang="en-US" b="0" i="0">
                <a:solidFill>
                  <a:srgbClr val="000000"/>
                </a:solidFill>
              </a:rPr>
              <a:t>-</a:t>
            </a:r>
            <a:r>
              <a:rPr lang="de-DE" b="0" i="0">
                <a:solidFill>
                  <a:srgbClr val="000000"/>
                </a:solidFill>
              </a:rPr>
              <a:t>конькобежный</a:t>
            </a:r>
            <a:r>
              <a:rPr lang="en-US" b="0" i="0">
                <a:solidFill>
                  <a:srgbClr val="000000"/>
                </a:solidFill>
              </a:rPr>
              <a:t> </a:t>
            </a:r>
            <a:r>
              <a:rPr lang="de-DE" b="0" i="0">
                <a:solidFill>
                  <a:srgbClr val="000000"/>
                </a:solidFill>
              </a:rPr>
              <a:t>спорт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Le patinage artistique</a:t>
            </a:r>
            <a:r>
              <a:rPr lang="en-US" b="0" i="0">
                <a:solidFill>
                  <a:srgbClr val="000000"/>
                </a:solidFill>
              </a:rPr>
              <a:t>-</a:t>
            </a:r>
            <a:r>
              <a:rPr lang="de-DE" b="0" i="0">
                <a:solidFill>
                  <a:srgbClr val="000000"/>
                </a:solidFill>
              </a:rPr>
              <a:t>фигурное</a:t>
            </a:r>
            <a:r>
              <a:rPr lang="en-US" b="0" i="0">
                <a:solidFill>
                  <a:srgbClr val="000000"/>
                </a:solidFill>
              </a:rPr>
              <a:t> </a:t>
            </a:r>
            <a:r>
              <a:rPr lang="de-DE" b="0" i="0">
                <a:solidFill>
                  <a:srgbClr val="000000"/>
                </a:solidFill>
              </a:rPr>
              <a:t>катание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Le basket-ball</a:t>
            </a:r>
            <a:r>
              <a:rPr lang="en-US" b="0" i="0">
                <a:solidFill>
                  <a:srgbClr val="000000"/>
                </a:solidFill>
              </a:rPr>
              <a:t>-</a:t>
            </a:r>
            <a:r>
              <a:rPr lang="de-DE" b="0" i="0">
                <a:solidFill>
                  <a:srgbClr val="000000"/>
                </a:solidFill>
              </a:rPr>
              <a:t>баскетбол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Le cyclisme</a:t>
            </a:r>
            <a:r>
              <a:rPr lang="en-US" b="0" i="0">
                <a:solidFill>
                  <a:srgbClr val="000000"/>
                </a:solidFill>
              </a:rPr>
              <a:t>-</a:t>
            </a:r>
            <a:r>
              <a:rPr lang="de-DE" b="0" i="0">
                <a:solidFill>
                  <a:srgbClr val="000000"/>
                </a:solidFill>
              </a:rPr>
              <a:t>велоспорт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Le volley-bal</a:t>
            </a:r>
            <a:r>
              <a:rPr lang="en-US" b="0" i="0">
                <a:solidFill>
                  <a:srgbClr val="000000"/>
                </a:solidFill>
              </a:rPr>
              <a:t>l- </a:t>
            </a:r>
            <a:r>
              <a:rPr lang="de-DE" b="0" i="0">
                <a:solidFill>
                  <a:srgbClr val="000000"/>
                </a:solidFill>
              </a:rPr>
              <a:t>волейбол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Le hockey</a:t>
            </a:r>
            <a:r>
              <a:rPr lang="en-US" b="0" i="0">
                <a:solidFill>
                  <a:srgbClr val="000000"/>
                </a:solidFill>
              </a:rPr>
              <a:t>-хоккей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La natation</a:t>
            </a:r>
            <a:r>
              <a:rPr lang="en-US" b="0" i="0">
                <a:solidFill>
                  <a:srgbClr val="000000"/>
                </a:solidFill>
              </a:rPr>
              <a:t>-</a:t>
            </a:r>
            <a:r>
              <a:rPr lang="de-DE" b="0" i="0">
                <a:solidFill>
                  <a:srgbClr val="000000"/>
                </a:solidFill>
              </a:rPr>
              <a:t>плавание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L’escrime</a:t>
            </a:r>
            <a:r>
              <a:rPr lang="en-US" b="0" i="0">
                <a:solidFill>
                  <a:srgbClr val="000000"/>
                </a:solidFill>
              </a:rPr>
              <a:t>-</a:t>
            </a:r>
            <a:r>
              <a:rPr lang="de-DE" b="0" i="0">
                <a:solidFill>
                  <a:srgbClr val="000000"/>
                </a:solidFill>
              </a:rPr>
              <a:t>фехтование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La boxe</a:t>
            </a:r>
            <a:r>
              <a:rPr lang="en-US" b="0" i="0">
                <a:solidFill>
                  <a:srgbClr val="000000"/>
                </a:solidFill>
              </a:rPr>
              <a:t>-</a:t>
            </a:r>
            <a:r>
              <a:rPr lang="de-DE" b="0" i="0">
                <a:solidFill>
                  <a:srgbClr val="000000"/>
                </a:solidFill>
              </a:rPr>
              <a:t>бокс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La course</a:t>
            </a:r>
            <a:r>
              <a:rPr lang="en-US" b="0" i="0">
                <a:solidFill>
                  <a:srgbClr val="000000"/>
                </a:solidFill>
              </a:rPr>
              <a:t>-</a:t>
            </a:r>
            <a:r>
              <a:rPr lang="de-DE" b="0" i="0">
                <a:solidFill>
                  <a:srgbClr val="000000"/>
                </a:solidFill>
              </a:rPr>
              <a:t>бег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Le saut en hauteur</a:t>
            </a:r>
            <a:r>
              <a:rPr lang="en-US" b="0" i="0">
                <a:solidFill>
                  <a:srgbClr val="000000"/>
                </a:solidFill>
              </a:rPr>
              <a:t>- </a:t>
            </a:r>
            <a:r>
              <a:rPr lang="de-DE" b="0" i="0">
                <a:solidFill>
                  <a:srgbClr val="000000"/>
                </a:solidFill>
              </a:rPr>
              <a:t>прыжок</a:t>
            </a:r>
            <a:r>
              <a:rPr lang="en-US" b="0" i="0">
                <a:solidFill>
                  <a:srgbClr val="000000"/>
                </a:solidFill>
              </a:rPr>
              <a:t> </a:t>
            </a:r>
            <a:r>
              <a:rPr lang="de-DE" b="0" i="0">
                <a:solidFill>
                  <a:srgbClr val="000000"/>
                </a:solidFill>
              </a:rPr>
              <a:t>в</a:t>
            </a:r>
            <a:r>
              <a:rPr lang="en-US" b="0" i="0">
                <a:solidFill>
                  <a:srgbClr val="000000"/>
                </a:solidFill>
              </a:rPr>
              <a:t> </a:t>
            </a:r>
            <a:r>
              <a:rPr lang="de-DE" b="0" i="0">
                <a:solidFill>
                  <a:srgbClr val="000000"/>
                </a:solidFill>
              </a:rPr>
              <a:t>высоту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Le saut en longueur</a:t>
            </a:r>
            <a:r>
              <a:rPr lang="en-US" b="0" i="0">
                <a:solidFill>
                  <a:srgbClr val="000000"/>
                </a:solidFill>
              </a:rPr>
              <a:t>- </a:t>
            </a:r>
            <a:r>
              <a:rPr lang="de-DE" b="0" i="0">
                <a:solidFill>
                  <a:srgbClr val="000000"/>
                </a:solidFill>
              </a:rPr>
              <a:t>в</a:t>
            </a:r>
            <a:r>
              <a:rPr lang="en-US" b="0" i="0">
                <a:solidFill>
                  <a:srgbClr val="000000"/>
                </a:solidFill>
              </a:rPr>
              <a:t> </a:t>
            </a:r>
            <a:r>
              <a:rPr lang="de-DE" b="0" i="0">
                <a:solidFill>
                  <a:srgbClr val="000000"/>
                </a:solidFill>
              </a:rPr>
              <a:t>длину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Le saut a la perche</a:t>
            </a:r>
            <a:r>
              <a:rPr lang="en-US" b="0" i="0">
                <a:solidFill>
                  <a:srgbClr val="000000"/>
                </a:solidFill>
              </a:rPr>
              <a:t>-</a:t>
            </a:r>
            <a:r>
              <a:rPr lang="de-DE" b="0" i="0">
                <a:solidFill>
                  <a:srgbClr val="000000"/>
                </a:solidFill>
              </a:rPr>
              <a:t>прыжок</a:t>
            </a:r>
            <a:r>
              <a:rPr lang="en-US" b="0" i="0">
                <a:solidFill>
                  <a:srgbClr val="000000"/>
                </a:solidFill>
              </a:rPr>
              <a:t> </a:t>
            </a:r>
            <a:r>
              <a:rPr lang="de-DE" b="0" i="0">
                <a:solidFill>
                  <a:srgbClr val="000000"/>
                </a:solidFill>
              </a:rPr>
              <a:t>с</a:t>
            </a:r>
            <a:r>
              <a:rPr lang="en-US" b="0" i="0">
                <a:solidFill>
                  <a:srgbClr val="000000"/>
                </a:solidFill>
              </a:rPr>
              <a:t> </a:t>
            </a:r>
            <a:r>
              <a:rPr lang="de-DE" b="0" i="0">
                <a:solidFill>
                  <a:srgbClr val="000000"/>
                </a:solidFill>
              </a:rPr>
              <a:t>шестом</a:t>
            </a:r>
          </a:p>
          <a:p>
            <a:pPr marL="342900" indent="-342900" algn="l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i="0">
                <a:solidFill>
                  <a:srgbClr val="000000"/>
                </a:solidFill>
              </a:rPr>
              <a:t>Le tennis</a:t>
            </a:r>
            <a:r>
              <a:rPr lang="de-DE" b="0" i="0">
                <a:solidFill>
                  <a:srgbClr val="000000"/>
                </a:solidFill>
              </a:rPr>
              <a:t>- теннис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762000" y="720725"/>
            <a:ext cx="8418513" cy="6300788"/>
          </a:xfrm>
          <a:ln/>
        </p:spPr>
        <p:txBody>
          <a:bodyPr anchor="t"/>
          <a:lstStyle/>
          <a:p>
            <a:pPr marL="342900" indent="-342900">
              <a:lnSpc>
                <a:spcPct val="117000"/>
              </a:lnSpc>
              <a:spcBef>
                <a:spcPts val="14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i="0">
                <a:solidFill>
                  <a:srgbClr val="000000"/>
                </a:solidFill>
                <a:latin typeface="Comic Sans MS" pitchFamily="64" charset="0"/>
              </a:rPr>
              <a:t>Oh sport! Tu es beaute, la grace et la santé.Grace a toi , oh sport, on trouve beaucoup d’amis</a:t>
            </a:r>
          </a:p>
          <a:p>
            <a:pPr marL="342900" indent="-342900">
              <a:lnSpc>
                <a:spcPct val="117000"/>
              </a:lnSpc>
              <a:spcBef>
                <a:spcPts val="14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i="0">
                <a:solidFill>
                  <a:srgbClr val="000000"/>
                </a:solidFill>
                <a:latin typeface="Comic Sans MS" pitchFamily="64" charset="0"/>
              </a:rPr>
              <a:t>Dans tous les continents et dans plusieurs pays.</a:t>
            </a:r>
          </a:p>
          <a:p>
            <a:pPr marL="342900" indent="-342900">
              <a:lnSpc>
                <a:spcPct val="117000"/>
              </a:lnSpc>
              <a:spcBef>
                <a:spcPts val="14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i="0">
                <a:solidFill>
                  <a:srgbClr val="000000"/>
                </a:solidFill>
                <a:latin typeface="Comic Sans MS" pitchFamily="64" charset="0"/>
              </a:rPr>
              <a:t>Quand on admire athletes, gymnastes ou patineurs,</a:t>
            </a:r>
          </a:p>
          <a:p>
            <a:pPr marL="342900" indent="-342900">
              <a:lnSpc>
                <a:spcPct val="117000"/>
              </a:lnSpc>
              <a:spcBef>
                <a:spcPts val="14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i="0">
                <a:solidFill>
                  <a:srgbClr val="000000"/>
                </a:solidFill>
                <a:latin typeface="Comic Sans MS" pitchFamily="64" charset="0"/>
              </a:rPr>
              <a:t>On sent de la joie, et on oublie malheur.</a:t>
            </a:r>
          </a:p>
          <a:p>
            <a:pPr marL="342900" indent="-342900">
              <a:lnSpc>
                <a:spcPct val="117000"/>
              </a:lnSpc>
              <a:spcBef>
                <a:spcPts val="14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i="0">
                <a:solidFill>
                  <a:srgbClr val="000000"/>
                </a:solidFill>
                <a:latin typeface="Comic Sans MS" pitchFamily="64" charset="0"/>
              </a:rPr>
              <a:t>Je suis persuade qu’avec le sport on peut</a:t>
            </a:r>
          </a:p>
          <a:p>
            <a:pPr marL="342900" indent="-342900">
              <a:lnSpc>
                <a:spcPct val="117000"/>
              </a:lnSpc>
              <a:spcBef>
                <a:spcPts val="14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i="0">
                <a:solidFill>
                  <a:srgbClr val="000000"/>
                </a:solidFill>
                <a:latin typeface="Comic Sans MS" pitchFamily="64" charset="0"/>
              </a:rPr>
              <a:t>Vivre plus longtemps et etre plus heureux</a:t>
            </a:r>
            <a:r>
              <a:rPr lang="en-US" i="0">
                <a:solidFill>
                  <a:srgbClr val="000000"/>
                </a:solidFill>
                <a:latin typeface="Comic Sans MS" pitchFamily="64" charset="0"/>
              </a:rPr>
              <a:t>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4762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5400">
                <a:solidFill>
                  <a:srgbClr val="B80047"/>
                </a:solidFill>
              </a:rPr>
              <a:t>Le patinage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4788" y="2138363"/>
            <a:ext cx="7112000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4762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5400"/>
              <a:t>Le bobsleigh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5788" y="2138363"/>
            <a:ext cx="6350000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4762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5400"/>
              <a:t>Le patinage artistique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2138363"/>
            <a:ext cx="5400675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4762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5400"/>
              <a:t>Le curling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913" y="2189163"/>
            <a:ext cx="7143750" cy="4659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4762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5400"/>
              <a:t>La natation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5788" y="2138363"/>
            <a:ext cx="6350000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4762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5400"/>
              <a:t>Le volley-ball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538" y="2138363"/>
            <a:ext cx="4762500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4762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de-DE" sz="5400"/>
              <a:t>Le football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538" y="2801938"/>
            <a:ext cx="4762500" cy="343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u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179</Words>
  <Application>Microsoft Office PowerPoint</Application>
  <PresentationFormat>Произвольный</PresentationFormat>
  <Paragraphs>38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Times New Roman</vt:lpstr>
      <vt:lpstr>Arial</vt:lpstr>
      <vt:lpstr>Arial Unicode MS</vt:lpstr>
      <vt:lpstr>Cooper Black</vt:lpstr>
      <vt:lpstr>Comic Sans MS</vt:lpstr>
      <vt:lpstr>Rockwell</vt:lpstr>
      <vt:lpstr>Тема Office</vt:lpstr>
      <vt:lpstr>Тема Office</vt:lpstr>
      <vt:lpstr>Тема Office</vt:lpstr>
      <vt:lpstr>Тема Office</vt:lpstr>
      <vt:lpstr>Слайд 1</vt:lpstr>
      <vt:lpstr>Слайд 2</vt:lpstr>
      <vt:lpstr>Le patinage</vt:lpstr>
      <vt:lpstr>Le bobsleigh</vt:lpstr>
      <vt:lpstr>Le patinage artistique</vt:lpstr>
      <vt:lpstr>Le curling</vt:lpstr>
      <vt:lpstr>La natation</vt:lpstr>
      <vt:lpstr>Le volley-ball</vt:lpstr>
      <vt:lpstr>Le football</vt:lpstr>
      <vt:lpstr>Le basket-ball</vt:lpstr>
      <vt:lpstr>Le cyclisme</vt:lpstr>
      <vt:lpstr>La course a pied</vt:lpstr>
      <vt:lpstr>L'escrime</vt:lpstr>
      <vt:lpstr>La boxe</vt:lpstr>
      <vt:lpstr>Le hockey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8</cp:revision>
  <cp:lastPrinted>1601-01-01T00:00:00Z</cp:lastPrinted>
  <dcterms:created xsi:type="dcterms:W3CDTF">2009-04-16T08:32:32Z</dcterms:created>
  <dcterms:modified xsi:type="dcterms:W3CDTF">2013-03-19T09:49:00Z</dcterms:modified>
</cp:coreProperties>
</file>