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8" r:id="rId2"/>
    <p:sldId id="259" r:id="rId3"/>
    <p:sldId id="261" r:id="rId4"/>
    <p:sldId id="260" r:id="rId5"/>
    <p:sldId id="256" r:id="rId6"/>
    <p:sldId id="273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3CBF-95D9-43FC-B4FD-0160E9D6841C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21CF-45CE-49E0-9575-3EDEA37FFE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321CF-45CE-49E0-9575-3EDEA37FFE4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C2FF11-471C-45F8-9583-13EC85404543}" type="datetimeFigureOut">
              <a:rPr lang="ru-RU" smtClean="0"/>
              <a:t>26.02.2011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98A309-C8F7-4993-9942-AF1043462BB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ля урока\афинский акрополь\img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Культурное наследие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Древней Греции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0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4214842" cy="5214974"/>
          </a:xfrm>
          <a:prstGeom prst="rect">
            <a:avLst/>
          </a:prstGeom>
        </p:spPr>
      </p:pic>
      <p:pic>
        <p:nvPicPr>
          <p:cNvPr id="5122" name="Picture 2" descr="C:\Users\1\Desktop\для урока\Боги\артемида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643050"/>
            <a:ext cx="4572032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572140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БОГИНЯ АРТЕМИДА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05999_aphrodite_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1\Desktop\для урока\Боги\афродита\afrodi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85860"/>
            <a:ext cx="4267200" cy="5303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28638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БОГИНЯ АФРОДИТА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для урока\Боги\аполлон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00306"/>
            <a:ext cx="4572032" cy="3733820"/>
          </a:xfrm>
          <a:prstGeom prst="rect">
            <a:avLst/>
          </a:prstGeom>
          <a:noFill/>
        </p:spPr>
      </p:pic>
      <p:pic>
        <p:nvPicPr>
          <p:cNvPr id="8195" name="Picture 3" descr="C:\Users\1\Desktop\для урока\Боги\аполлон\i0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3071834" cy="5500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00010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БОГ АППОЛОН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4"/>
            <a:ext cx="692948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9124" y="600076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БОГ ГЕРМЕС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6434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ион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29190" y="557214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БОГ ДИОНИС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02" y="1785926"/>
            <a:ext cx="50720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1\Desktop\для урока\Боги\деметра\demet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42918"/>
            <a:ext cx="4643440" cy="6215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068" y="214290"/>
            <a:ext cx="285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БОГИНЯ ДЕМЕТРА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untitle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76" y="357188"/>
            <a:ext cx="6215087" cy="6500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9586" y="785794"/>
            <a:ext cx="648511" cy="578647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БОГИНЯ АФИНА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44760057_1241542890_nike_goddess_of_victory_by_genzom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285728"/>
            <a:ext cx="5286402" cy="6429396"/>
          </a:xfrm>
          <a:prstGeom prst="rect">
            <a:avLst/>
          </a:prstGeom>
        </p:spPr>
      </p:pic>
      <p:pic>
        <p:nvPicPr>
          <p:cNvPr id="3" name="Рисунок 2" descr="prm-ctat120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3500462" cy="46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29190" y="607220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БОГИНЯ НИКА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1\Desktop\для урока\парфенон\Парфенон-храм-богини-Аф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429157" cy="35718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414338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ПАРФЕНОН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5299" name="Picture 3" descr="C:\Users\1\Desktop\для урока\статуя афины\2113590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3786214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585789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СТАТУЯ АФИНЫ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КУЛЬТУРНОЕ НАСЛЕДИЕ ДРЕВНЕЙ ГРЕЦИИ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28586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-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ОЛИМПИЙСКИЕ ИГРЫ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85736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- ТЕАТРАЛЬНОЕ  ИСКУССТВО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235743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- НАУЧНЫЕ ОТКРЫТИЯ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78605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- ПРОИЗВЕДЕНИЯ ГРЕЧЕСКИХ АРХИТЕКТОРОВ,       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СКУЛЬПТОРОВ, ЖИВОПИСЦЕВ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364331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- ГРЕЧЕСКИЙ АЛФАВИТ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4214818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- ГРЕЧЕСКАЯ МИФОЛОГИЯ, ПРОИЗВЕДЕНИЯ    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ГРЕЧЕСКИХ ПОЭТОВ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07207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- СВОЕОБРАЗНАЯ СИСТЕМА ОБРАЗОВАНИЯ  И ВОСПИТАНИЯ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571501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ОСНОВЫ ДЕМОКРАТИИ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214554"/>
            <a:ext cx="6400824" cy="747698"/>
          </a:xfrm>
        </p:spPr>
        <p:txBody>
          <a:bodyPr/>
          <a:lstStyle/>
          <a:p>
            <a:pPr algn="ctr"/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1" descr="olimp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428604"/>
            <a:ext cx="7086600" cy="328614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Каждый пусть будет, по-своему, греком.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Но только пусть будет!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И.-В. Гёте</a:t>
            </a:r>
          </a:p>
          <a:p>
            <a:pPr algn="ctr"/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135729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1.Контрольные вопросы с. 202 учебника. </a:t>
            </a:r>
            <a:endParaRPr lang="ru-RU" sz="4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2.Написать заметку о вашем путешествии по Древней Греции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214554"/>
            <a:ext cx="6400824" cy="747698"/>
          </a:xfrm>
        </p:spPr>
        <p:txBody>
          <a:bodyPr/>
          <a:lstStyle/>
          <a:p>
            <a:pPr algn="ctr"/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1" descr="olimp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428604"/>
            <a:ext cx="7086600" cy="32861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Задача урока:</a:t>
            </a:r>
          </a:p>
          <a:p>
            <a:pPr algn="ctr"/>
            <a:endParaRPr lang="ru-RU" sz="2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ВЫЯСНИТЬ, КАКОЙ  ВКЛАД 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ВНЕСЛА ДРЕВНЯЯ ГРЕЦИЯ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В  ИСТОРИЮ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РАЗВИТИЯ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ЧЕЛОВЕЧЕСТВА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? </a:t>
            </a:r>
          </a:p>
          <a:p>
            <a:pPr algn="ctr"/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для урока\карта древней греции\mapgrec_from_[grechistory.ru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Соотнесите дату и событие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928802"/>
          <a:ext cx="7500990" cy="371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458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Дата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событие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2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480 год до н. э.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Реформы Солона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42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776 год до н. э.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Троянская война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42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490 год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до н. э.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Первые Олимпийские игры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42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594 год до н. э.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Битва при городе Платеи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42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479 год до н. э.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Бой у острова Саламин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42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1200 год до н. э.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Марафонская битва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Г о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357166"/>
            <a:ext cx="7786742" cy="621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6072206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ГРЕЧЕСКИЕ БОГИ</a:t>
            </a:r>
            <a:endParaRPr lang="ru-RU" sz="44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333308_6b776827725b25b14b9c2f9eca1afb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5786454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БОГ  ЗЕВС</a:t>
            </a:r>
            <a:endParaRPr lang="ru-RU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82237"/>
            <a:ext cx="7286676" cy="6490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571501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БОГ ПОСЕЙДОН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Hades-et-Cerberus-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3929090" cy="4357718"/>
          </a:xfrm>
          <a:prstGeom prst="rect">
            <a:avLst/>
          </a:prstGeom>
        </p:spPr>
      </p:pic>
      <p:pic>
        <p:nvPicPr>
          <p:cNvPr id="4" name="Рисунок 3" descr="цербер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857364"/>
            <a:ext cx="4357718" cy="46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471488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БОГ АИД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607220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ЦЕРБЕР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210</Words>
  <Application>Microsoft Office PowerPoint</Application>
  <PresentationFormat>Экран (4:3)</PresentationFormat>
  <Paragraphs>72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Культурное наследие  Древней Греции</vt:lpstr>
      <vt:lpstr>Слайд 2</vt:lpstr>
      <vt:lpstr>Слайд 3</vt:lpstr>
      <vt:lpstr>Слайд 4</vt:lpstr>
      <vt:lpstr>Соотнесите дату и событие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КУЛЬТУРНОЕ НАСЛЕДИЕ ДРЕВНЕЙ ГРЕЦИИ</vt:lpstr>
      <vt:lpstr>ДОМАШНЕЕ ЗАДАНИЕ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Соотнесите дату и событие</dc:title>
  <dc:creator>1</dc:creator>
  <cp:lastModifiedBy>1</cp:lastModifiedBy>
  <cp:revision>39</cp:revision>
  <dcterms:created xsi:type="dcterms:W3CDTF">2011-02-26T16:32:41Z</dcterms:created>
  <dcterms:modified xsi:type="dcterms:W3CDTF">2011-02-26T22:54:58Z</dcterms:modified>
</cp:coreProperties>
</file>