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240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13A8D-A261-43C6-9F9D-2EC8F0C0DD54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587B2-B426-4620-B385-600870B8B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Winter</a:t>
            </a:r>
            <a:endParaRPr lang="ru-RU" sz="5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136904" cy="2569840"/>
          </a:xfrm>
        </p:spPr>
        <p:txBody>
          <a:bodyPr>
            <a:normAutofit fontScale="925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закрепления изученного материала.</a:t>
            </a: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навыков устной речи.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Света\AppData\Local\Microsoft\Windows\Temporary Internet Files\Content.IE5\ZWH3KH4I\MC9004136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933056"/>
            <a:ext cx="2808312" cy="270892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789040"/>
            <a:ext cx="25922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19442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Baum.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Dieser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Baum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immer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grün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Weihnachten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schmücken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die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Menschen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diesen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Baum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bunten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Kugeln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Kerzen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4400" b="1" dirty="0" err="1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4400" b="1" dirty="0" smtClean="0">
                <a:solidFill>
                  <a:srgbClr val="240F33"/>
                </a:solidFill>
                <a:latin typeface="Times New Roman" pitchFamily="18" charset="0"/>
                <a:cs typeface="Times New Roman" pitchFamily="18" charset="0"/>
              </a:rPr>
              <a:t> das?</a:t>
            </a:r>
            <a:endParaRPr lang="ru-RU" sz="4400" b="1" dirty="0">
              <a:solidFill>
                <a:srgbClr val="240F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Tannenbaum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j043127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00200"/>
            <a:ext cx="7200800" cy="49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kommt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jedes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Haus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Weihnachten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trägt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einen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großen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Sack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Geschenken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Die Kinder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singen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ihm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Lieder.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England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heißt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Santa Klaus,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Russland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Ded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Moros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Wer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das?</a:t>
            </a:r>
            <a:endParaRPr lang="ru-RU" sz="4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Weihnachtsmann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вета\AppData\Local\Microsoft\Windows\Temporary Internet Files\Content.IE5\7G8ITIV0\MC9002821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40060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de-DE" b="1" dirty="0" smtClean="0">
                <a:solidFill>
                  <a:schemeClr val="tx2"/>
                </a:solidFill>
              </a:rPr>
              <a:t>Jetzt lesen wir! Wie ist es richtig? Machen wir einen </a:t>
            </a:r>
            <a:r>
              <a:rPr lang="de-DE" b="1" dirty="0" err="1" smtClean="0">
                <a:solidFill>
                  <a:schemeClr val="tx2"/>
                </a:solidFill>
              </a:rPr>
              <a:t>Luckentext</a:t>
            </a:r>
            <a:r>
              <a:rPr lang="de-DE" b="1" dirty="0" smtClean="0">
                <a:solidFill>
                  <a:schemeClr val="tx2"/>
                </a:solidFill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de-DE" b="1" dirty="0" smtClean="0">
                <a:solidFill>
                  <a:srgbClr val="FF0000"/>
                </a:solidFill>
              </a:rPr>
              <a:t>Überall,    kalt,     Schi und Schlittschuh ,  Winter, </a:t>
            </a:r>
          </a:p>
          <a:p>
            <a:pPr lvl="1">
              <a:buNone/>
            </a:pPr>
            <a:r>
              <a:rPr lang="de-DE" b="1" dirty="0" smtClean="0">
                <a:solidFill>
                  <a:srgbClr val="FF0000"/>
                </a:solidFill>
              </a:rPr>
              <a:t>   Schneeflocken, Schneeballschlacht.</a:t>
            </a:r>
          </a:p>
          <a:p>
            <a:pPr lvl="1"/>
            <a:endParaRPr lang="de-DE" sz="1800" b="1" dirty="0" smtClean="0"/>
          </a:p>
          <a:p>
            <a:pPr lvl="1"/>
            <a:endParaRPr lang="ru-RU" sz="1800" dirty="0" smtClean="0"/>
          </a:p>
          <a:p>
            <a:r>
              <a:rPr lang="de-DE" b="1" dirty="0" smtClean="0"/>
              <a:t>1.Es ist    ………………….. /</a:t>
            </a:r>
            <a:endParaRPr lang="ru-RU" sz="2000" b="1" dirty="0" smtClean="0"/>
          </a:p>
          <a:p>
            <a:r>
              <a:rPr lang="de-DE" b="1" dirty="0" smtClean="0"/>
              <a:t>2. Es ist ………………….. /</a:t>
            </a:r>
            <a:endParaRPr lang="ru-RU" sz="2000" b="1" dirty="0" smtClean="0"/>
          </a:p>
          <a:p>
            <a:r>
              <a:rPr lang="de-DE" b="1" dirty="0" smtClean="0"/>
              <a:t>3.………………..  liegt Schnee /</a:t>
            </a:r>
            <a:endParaRPr lang="ru-RU" sz="2000" b="1" dirty="0" smtClean="0"/>
          </a:p>
          <a:p>
            <a:r>
              <a:rPr lang="de-DE" b="1" dirty="0" smtClean="0"/>
              <a:t>4.……………………………..             fallen auf die Erde/ </a:t>
            </a:r>
            <a:endParaRPr lang="ru-RU" sz="2000" b="1" dirty="0" smtClean="0"/>
          </a:p>
          <a:p>
            <a:r>
              <a:rPr lang="de-DE" b="1" dirty="0" smtClean="0"/>
              <a:t>5. Die Kinder laufen  …………..und……………………………………./ </a:t>
            </a:r>
            <a:endParaRPr lang="ru-RU" sz="2000" b="1" dirty="0" smtClean="0"/>
          </a:p>
          <a:p>
            <a:r>
              <a:rPr lang="de-DE" b="1" dirty="0" smtClean="0"/>
              <a:t>6. Die Jungen machen   …………………………………………./</a:t>
            </a:r>
            <a:endParaRPr lang="ru-RU" sz="2000" b="1" dirty="0" smtClean="0"/>
          </a:p>
          <a:p>
            <a:r>
              <a:rPr lang="de-DE" b="1" dirty="0" smtClean="0"/>
              <a:t> 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Das Wetter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imWinter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2.Die Kinder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Winter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672408" cy="448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s41.radikal.ru/i093/0901/c3/d2df6d2236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082975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2210544" cy="230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357298"/>
            <a:ext cx="2232248" cy="230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4414" y="4357694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Diese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Stunde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Interessant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4143380"/>
            <a:ext cx="1928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Diese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Stunde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schwer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Hausaufgabe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 smtClean="0"/>
              <a:t>1. </a:t>
            </a:r>
            <a:r>
              <a:rPr lang="ru-RU" sz="4800" b="1" dirty="0" smtClean="0"/>
              <a:t>Нарисовать картинку </a:t>
            </a:r>
          </a:p>
          <a:p>
            <a:pPr>
              <a:buNone/>
            </a:pPr>
            <a:r>
              <a:rPr lang="ru-RU" sz="4800" b="1" dirty="0" smtClean="0"/>
              <a:t>       по теме « Зима».</a:t>
            </a:r>
          </a:p>
          <a:p>
            <a:r>
              <a:rPr lang="ru-RU" sz="4800" b="1" dirty="0" smtClean="0"/>
              <a:t>2. Написать</a:t>
            </a:r>
          </a:p>
          <a:p>
            <a:pPr>
              <a:buNone/>
            </a:pPr>
            <a:r>
              <a:rPr lang="ru-RU" sz="4800" b="1" dirty="0" smtClean="0"/>
              <a:t>       мини – сочинение о зиме.</a:t>
            </a:r>
          </a:p>
          <a:p>
            <a:pPr>
              <a:buNone/>
            </a:pP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114300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58204" cy="5197493"/>
          </a:xfrm>
        </p:spPr>
        <p:txBody>
          <a:bodyPr>
            <a:prstTxWarp prst="textInflateBottom">
              <a:avLst/>
            </a:prstTxWarp>
          </a:bodyPr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Danke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eure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Aufmerksamkeit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 Auf </a:t>
            </a:r>
            <a:r>
              <a:rPr lang="en-US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Wiedersehen</a:t>
            </a:r>
            <a: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1555" y="2967335"/>
            <a:ext cx="4420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786322"/>
            <a:ext cx="17240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Admin\Local Settings\Temporary Internet Files\Content.IE5\FSVLU403\MC9000981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786322"/>
            <a:ext cx="1731874" cy="1816913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0"/>
            <a:ext cx="19240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0"/>
            <a:ext cx="16002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Documents and Settings\Admin\Local Settings\Temporary Internet Files\Content.IE5\6P3CTW73\MC9003015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57166"/>
            <a:ext cx="1183234" cy="1474017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Local Settings\Temporary Internet Files\Content.IE5\UMFT6Y6K\MC900212595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5072074"/>
            <a:ext cx="1807769" cy="1538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Mundgymnastik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612576" y="2276872"/>
            <a:ext cx="9299376" cy="3849291"/>
          </a:xfrm>
        </p:spPr>
        <p:txBody>
          <a:bodyPr>
            <a:normAutofit/>
          </a:bodyPr>
          <a:lstStyle/>
          <a:p>
            <a:pPr lvl="5">
              <a:buNone/>
            </a:pP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Guten Morgen!- ruft die Sonne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5">
              <a:buNone/>
            </a:pP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Guten Morgen!- ruft der Wind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5">
              <a:buNone/>
            </a:pP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Guten Morgen!- ruft der Lehrer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5">
              <a:buNone/>
            </a:pP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Guten Morgen!- ruft das Kind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Winter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kommt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366520" cy="511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Mundgymnastik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au – au – au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Haus –grau- taut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de-DE" sz="3600" b="1" dirty="0" err="1" smtClean="0"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de-DE" sz="3600" b="1" dirty="0" err="1" smtClean="0"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 – au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heute – Häuser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de-DE" sz="36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de-DE" sz="36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de-DE" sz="36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ich – </a:t>
            </a:r>
            <a:r>
              <a:rPr lang="de-DE" sz="3600" b="1" dirty="0" err="1" smtClean="0">
                <a:latin typeface="Times New Roman" pitchFamily="18" charset="0"/>
                <a:cs typeface="Times New Roman" pitchFamily="18" charset="0"/>
              </a:rPr>
              <a:t>sonig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- windig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ei – ei – ei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de-DE" sz="3600" b="1" dirty="0" err="1" smtClean="0">
                <a:latin typeface="Times New Roman" pitchFamily="18" charset="0"/>
                <a:cs typeface="Times New Roman" pitchFamily="18" charset="0"/>
              </a:rPr>
              <a:t>Weiβ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 - heiter- scheint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Игра « в переводчика»</a:t>
            </a:r>
            <a:endParaRPr lang="ru-RU" b="1" i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991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64187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Der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Winter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kommt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Холодно.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187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Es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ist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kalt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Снежинки падают на землю.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1871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Der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hnee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liegt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überall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Всё белое.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1871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Alles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ist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wei</a:t>
                      </a:r>
                      <a:r>
                        <a:rPr lang="en-US" sz="2800" b="1" dirty="0" err="1" smtClean="0">
                          <a:latin typeface="Arial"/>
                          <a:cs typeface="Arial"/>
                        </a:rPr>
                        <a:t>ß</a:t>
                      </a:r>
                      <a:r>
                        <a:rPr lang="en-US" sz="2800" b="1" dirty="0" smtClean="0">
                          <a:latin typeface="Arial"/>
                          <a:cs typeface="Arial"/>
                        </a:rPr>
                        <a:t>.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Идёт снег.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187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Es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schneit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Снег лежит повсюду.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1871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Schneeflocken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fallen auf die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Erde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Зима пришла.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18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Winter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628800"/>
            <a:ext cx="4104456" cy="314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6004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97152"/>
            <a:ext cx="302433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797152"/>
            <a:ext cx="18288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869160"/>
            <a:ext cx="18002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5904656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Lest bitte die Sätze und  findet ihre Äquivalente:</a:t>
            </a:r>
          </a:p>
          <a:p>
            <a:pPr>
              <a:buNone/>
            </a:pPr>
            <a:r>
              <a:rPr lang="de-DE" b="1" dirty="0" smtClean="0"/>
              <a:t> </a:t>
            </a:r>
            <a:endParaRPr lang="ru-RU" sz="2400" b="1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Мальчики играют в снежки.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Ein Mädchen l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ä</a:t>
            </a:r>
            <a:r>
              <a:rPr lang="de-DE" sz="2400" b="1" dirty="0" err="1" smtClean="0">
                <a:latin typeface="Times New Roman" pitchFamily="18" charset="0"/>
                <a:cs typeface="Times New Roman" pitchFamily="18" charset="0"/>
              </a:rPr>
              <a:t>uft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Schi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Зима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.                                               Es ist kalt.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Идёт снег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.                                       Ein Kind rodelt.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Холодно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.                                        Es ist Winter.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Девочка катается на лыжах.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schneit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Мальчик катается на коньках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.    Die Jungen     machen</a:t>
            </a:r>
          </a:p>
          <a:p>
            <a:pPr>
              <a:buNone/>
            </a:pP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Schneeballschlacht.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Ребёнок катается на санках.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Junge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ä</a:t>
            </a:r>
            <a:r>
              <a:rPr lang="de-DE" sz="2400" b="1" dirty="0" err="1" smtClean="0">
                <a:latin typeface="Times New Roman" pitchFamily="18" charset="0"/>
                <a:cs typeface="Times New Roman" pitchFamily="18" charset="0"/>
              </a:rPr>
              <a:t>uft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Schlittschuh.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Ratet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bitte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 Was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das?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 Felder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weiß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Auf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Feldern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Eis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Es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weht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Wind,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das , Kind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Winter.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131327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20056"/>
            <a:ext cx="7200800" cy="458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423</Words>
  <Application>Microsoft Office PowerPoint</Application>
  <PresentationFormat>Экран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Der Winter</vt:lpstr>
      <vt:lpstr>Mundgymnastik</vt:lpstr>
      <vt:lpstr>Der Winter kommt.</vt:lpstr>
      <vt:lpstr>Mundgymnastik</vt:lpstr>
      <vt:lpstr>Игра « в переводчика»</vt:lpstr>
      <vt:lpstr>Der Winter</vt:lpstr>
      <vt:lpstr>Слайд 7</vt:lpstr>
      <vt:lpstr>Ratet ,bitte ! Was ist das?</vt:lpstr>
      <vt:lpstr>Das ist der Winter.</vt:lpstr>
      <vt:lpstr>Слайд 10</vt:lpstr>
      <vt:lpstr>Das ist ein Tannenbaum.</vt:lpstr>
      <vt:lpstr>Слайд 12</vt:lpstr>
      <vt:lpstr>Das ist Weihnachtsmann</vt:lpstr>
      <vt:lpstr>  Jetzt lesen wir! Wie ist es richtig? Machen wir einen Luckentext! </vt:lpstr>
      <vt:lpstr>1. Das Wetter imWinter                                            2.Die Kinder im Winter</vt:lpstr>
      <vt:lpstr>РЕФЛЕКСИЯ</vt:lpstr>
      <vt:lpstr>Hausaufgabe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Winter</dc:title>
  <dc:creator>Света</dc:creator>
  <cp:lastModifiedBy>Admin</cp:lastModifiedBy>
  <cp:revision>53</cp:revision>
  <dcterms:created xsi:type="dcterms:W3CDTF">2010-12-20T17:43:33Z</dcterms:created>
  <dcterms:modified xsi:type="dcterms:W3CDTF">2010-12-23T20:11:15Z</dcterms:modified>
</cp:coreProperties>
</file>