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56" r:id="rId3"/>
    <p:sldId id="260" r:id="rId4"/>
    <p:sldId id="257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7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6550496" cy="936104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План построения правильной </a:t>
            </a:r>
            <a:r>
              <a:rPr lang="ru-RU" sz="3600" b="1" dirty="0" smtClean="0">
                <a:solidFill>
                  <a:srgbClr val="FF0000"/>
                </a:solidFill>
              </a:rPr>
              <a:t>треугольной пирамиды</a:t>
            </a:r>
            <a:r>
              <a:rPr lang="ru-RU" sz="3600" b="1" dirty="0">
                <a:solidFill>
                  <a:srgbClr val="FF0000"/>
                </a:solidFill>
              </a:rPr>
              <a:t>.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3742184" cy="457200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- Построить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основание 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пирамиды.</a:t>
            </a:r>
            <a:endParaRPr lang="ru-RU" sz="2400" dirty="0" smtClean="0">
              <a:latin typeface="Calibri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- Найти 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центр основания.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lvl="0"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- Построить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перпендикуляр к основанию через эту точку.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lvl="0"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- Взять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на этой прямой произвольную точку – вершина пирамиды.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lvl="0"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- Соединить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эту точку с вершинами основания.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 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3707904" y="1628800"/>
            <a:ext cx="5184576" cy="468052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            Д 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А                             В</a:t>
            </a:r>
          </a:p>
          <a:p>
            <a:pPr marL="0" indent="0">
              <a:buNone/>
            </a:pPr>
            <a:r>
              <a:rPr lang="ru-RU" dirty="0" smtClean="0"/>
              <a:t>       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Н   О      М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С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076056" y="4653136"/>
            <a:ext cx="230425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076056" y="4653136"/>
            <a:ext cx="180020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6876256" y="4653136"/>
            <a:ext cx="504056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076056" y="4653136"/>
            <a:ext cx="2052228" cy="46805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5976156" y="4653136"/>
            <a:ext cx="1404156" cy="46805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6448307" y="2754471"/>
            <a:ext cx="0" cy="217824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448307" y="2754471"/>
            <a:ext cx="932005" cy="18986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5076056" y="2754471"/>
            <a:ext cx="1372251" cy="18986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448307" y="2754471"/>
            <a:ext cx="427949" cy="28347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H="1">
            <a:off x="5976156" y="2754471"/>
            <a:ext cx="472152" cy="23667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448307" y="2754471"/>
            <a:ext cx="679977" cy="23667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6228184" y="2754471"/>
            <a:ext cx="220124" cy="189866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6337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851648" cy="342555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Виды неправильных пирамид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2543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60648"/>
            <a:ext cx="5398368" cy="116205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Пирамида, вершина которой проектируется в центр описанной окружности </a:t>
            </a:r>
            <a:r>
              <a:rPr lang="ru-RU" b="1" dirty="0" smtClean="0">
                <a:solidFill>
                  <a:srgbClr val="FF0000"/>
                </a:solidFill>
              </a:rPr>
              <a:t>основания.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51520" y="1628800"/>
            <a:ext cx="5472608" cy="4619600"/>
          </a:xfrm>
        </p:spPr>
        <p:txBody>
          <a:bodyPr>
            <a:normAutofit/>
          </a:bodyPr>
          <a:lstStyle/>
          <a:p>
            <a:pPr lvl="0">
              <a:spcAft>
                <a:spcPts val="400"/>
              </a:spcAft>
              <a:buClr>
                <a:srgbClr val="0BD0D9"/>
              </a:buClr>
            </a:pP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Вершина пирамиды проектируется в центр описанной окружности основания тогда и только тогда, когда:</a:t>
            </a:r>
            <a:endParaRPr lang="ru-RU" sz="24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spcAft>
                <a:spcPts val="400"/>
              </a:spcAft>
              <a:buClr>
                <a:srgbClr val="0BD0D9"/>
              </a:buClr>
            </a:pP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- Высота пирамиды проходит через центр описанной окружности основания;</a:t>
            </a:r>
            <a:endParaRPr lang="ru-RU" sz="24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spcAft>
                <a:spcPts val="400"/>
              </a:spcAft>
              <a:buClr>
                <a:srgbClr val="0BD0D9"/>
              </a:buClr>
            </a:pP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- Боковые ребра пирамиды равны;</a:t>
            </a:r>
            <a:endParaRPr lang="ru-RU" sz="24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spcAft>
                <a:spcPts val="400"/>
              </a:spcAft>
              <a:buClr>
                <a:srgbClr val="0BD0D9"/>
              </a:buClr>
            </a:pP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- Боковые ребра пирамиды </a:t>
            </a:r>
            <a:r>
              <a:rPr lang="ru-RU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равнонаклонены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к плоскости основания;</a:t>
            </a:r>
            <a:endParaRPr lang="ru-RU" sz="24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buClr>
                <a:srgbClr val="0BD0D9"/>
              </a:buClr>
            </a:pP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- Боковые ребра пирамиды </a:t>
            </a:r>
            <a:r>
              <a:rPr lang="ru-RU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равнонаклонены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 к высоте пирамиды.</a:t>
            </a:r>
            <a:endParaRPr lang="ru-RU" sz="24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340768"/>
            <a:ext cx="3203601" cy="4355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289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332656"/>
            <a:ext cx="5472608" cy="116205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Пирамида, вершина которой проектируется в центр вписанной окружности основания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9552" y="1556792"/>
            <a:ext cx="5040560" cy="4968552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Вершина пирамиды проектируется в центр вписанной окружности основания тогда и только тогда, когда :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- Высота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пирамиды проходит через центр вписанной окружности основания;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- Вершина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пирамиды равноудалена от сторон основания;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- Каждое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боковое ребро пирамиды образует равные углы со смежными сторонами основания;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- Боковые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грани пирамиды  </a:t>
            </a:r>
            <a:r>
              <a:rPr lang="ru-RU" sz="2000" dirty="0" err="1">
                <a:latin typeface="Times New Roman"/>
                <a:ea typeface="Times New Roman"/>
                <a:cs typeface="Times New Roman"/>
              </a:rPr>
              <a:t>равнонаклонены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к основанию;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- Боковые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грани пирамиды </a:t>
            </a:r>
            <a:r>
              <a:rPr lang="ru-RU" sz="2000" dirty="0" err="1">
                <a:latin typeface="Times New Roman"/>
                <a:ea typeface="Times New Roman"/>
                <a:cs typeface="Times New Roman"/>
              </a:rPr>
              <a:t>равнонаклонены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к высоте пирамиды.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772816"/>
            <a:ext cx="3719370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524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Свойства.</a:t>
            </a:r>
            <a:endParaRPr lang="ru-RU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spcAft>
                    <a:spcPts val="400"/>
                  </a:spcAft>
                </a:pPr>
                <a:r>
                  <a:rPr lang="ru-RU" sz="2800" dirty="0" smtClean="0">
                    <a:latin typeface="Times New Roman"/>
                    <a:ea typeface="Times New Roman"/>
                    <a:cs typeface="Times New Roman"/>
                  </a:rPr>
                  <a:t>Sбок.пов</a:t>
                </a:r>
                <a:r>
                  <a:rPr lang="ru-RU" sz="2800" dirty="0">
                    <a:latin typeface="Times New Roman"/>
                    <a:ea typeface="Times New Roman"/>
                    <a:cs typeface="Times New Roman"/>
                  </a:rPr>
                  <a:t>.= 1/2 </a:t>
                </a:r>
                <a:r>
                  <a:rPr lang="ru-RU" sz="2800" dirty="0" err="1">
                    <a:latin typeface="Times New Roman"/>
                    <a:ea typeface="Times New Roman"/>
                    <a:cs typeface="Times New Roman"/>
                  </a:rPr>
                  <a:t>Росн</a:t>
                </a:r>
                <a:r>
                  <a:rPr lang="ru-RU" sz="2800" dirty="0">
                    <a:latin typeface="Times New Roman"/>
                    <a:ea typeface="Times New Roman"/>
                    <a:cs typeface="Times New Roman"/>
                  </a:rPr>
                  <a:t> *h, где h – высота боковой грани, проведенная из вершины пирамиды;</a:t>
                </a:r>
                <a:endParaRPr lang="ru-RU" sz="2000" dirty="0">
                  <a:latin typeface="Calibri"/>
                  <a:ea typeface="Calibri"/>
                  <a:cs typeface="Times New Roman"/>
                </a:endParaRPr>
              </a:p>
              <a:p>
                <a:pPr marL="228600">
                  <a:spcAft>
                    <a:spcPts val="400"/>
                  </a:spcAft>
                </a:pPr>
                <a:r>
                  <a:rPr lang="ru-RU" sz="2800" dirty="0" err="1">
                    <a:latin typeface="Times New Roman"/>
                    <a:ea typeface="Times New Roman"/>
                    <a:cs typeface="Times New Roman"/>
                  </a:rPr>
                  <a:t>Sбок.пов</a:t>
                </a:r>
                <a:r>
                  <a:rPr lang="ru-RU" sz="2800" dirty="0">
                    <a:latin typeface="Times New Roman"/>
                    <a:ea typeface="Times New Roman"/>
                    <a:cs typeface="Times New Roman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latin typeface="Cambria Math"/>
                            <a:cs typeface="Times New Roman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2800" i="1" smtClean="0">
                                <a:latin typeface="Cambria Math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  <a:cs typeface="Times New Roman"/>
                              </a:rPr>
                              <m:t>𝑆</m:t>
                            </m:r>
                          </m:e>
                          <m:sub>
                            <m:r>
                              <a:rPr lang="ru-RU" sz="2800" b="0" i="1" smtClean="0">
                                <a:latin typeface="Cambria Math"/>
                                <a:cs typeface="Times New Roman"/>
                              </a:rPr>
                              <m:t>осн.</m:t>
                            </m:r>
                          </m:sub>
                        </m:sSub>
                      </m:num>
                      <m:den>
                        <m:r>
                          <a:rPr lang="ru-RU" sz="2800" b="0" i="1" smtClean="0">
                            <a:latin typeface="Cambria Math"/>
                            <a:cs typeface="Times New Roman"/>
                          </a:rPr>
                          <m:t>со</m:t>
                        </m:r>
                        <m:r>
                          <a:rPr lang="en-US" sz="2800" b="0" i="1" smtClean="0">
                            <a:latin typeface="Cambria Math"/>
                            <a:cs typeface="Times New Roman"/>
                          </a:rPr>
                          <m:t>𝑠</m:t>
                        </m:r>
                        <m:r>
                          <m:rPr>
                            <m:nor/>
                          </m:rPr>
                          <a:rPr lang="ru-RU" sz="2800" dirty="0">
                            <a:solidFill>
                              <a:prstClr val="black"/>
                            </a:solidFill>
                            <a:latin typeface="Times New Roman"/>
                            <a:ea typeface="Times New Roman"/>
                            <a:cs typeface="Times New Roman"/>
                          </a:rPr>
                          <m:t>α</m:t>
                        </m:r>
                      </m:den>
                    </m:f>
                  </m:oMath>
                </a14:m>
                <a:r>
                  <a:rPr lang="ru-RU" sz="2800" dirty="0">
                    <a:latin typeface="Times New Roman"/>
                    <a:ea typeface="Times New Roman"/>
                    <a:cs typeface="Times New Roman"/>
                  </a:rPr>
                  <a:t>, где </a:t>
                </a:r>
                <a:r>
                  <a:rPr lang="ru-RU" sz="2800" dirty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rPr>
                  <a:t>α</a:t>
                </a:r>
                <a:r>
                  <a:rPr lang="ru-RU" sz="2800" dirty="0" smtClean="0">
                    <a:latin typeface="Times New Roman"/>
                    <a:ea typeface="Times New Roman"/>
                    <a:cs typeface="Times New Roman"/>
                  </a:rPr>
                  <a:t> </a:t>
                </a:r>
                <a:r>
                  <a:rPr lang="ru-RU" sz="2800" dirty="0">
                    <a:latin typeface="Times New Roman"/>
                    <a:ea typeface="Times New Roman"/>
                    <a:cs typeface="Times New Roman"/>
                  </a:rPr>
                  <a:t>- двугранный угол при основании</a:t>
                </a:r>
                <a:endParaRPr lang="ru-RU" sz="2000" dirty="0">
                  <a:latin typeface="Calibri"/>
                  <a:ea typeface="Calibri"/>
                  <a:cs typeface="Times New Roman"/>
                </a:endParaRPr>
              </a:p>
              <a:p>
                <a:pPr marL="0" indent="0">
                  <a:spcAft>
                    <a:spcPts val="400"/>
                  </a:spcAft>
                  <a:buNone/>
                </a:pPr>
                <a:r>
                  <a:rPr lang="en-US" sz="2800" dirty="0" smtClean="0">
                    <a:latin typeface="Times New Roman"/>
                    <a:ea typeface="Times New Roman"/>
                    <a:cs typeface="Times New Roman"/>
                  </a:rPr>
                  <a:t>  </a:t>
                </a:r>
                <a:r>
                  <a:rPr lang="ru-RU" sz="2800" dirty="0" smtClean="0">
                    <a:latin typeface="Times New Roman"/>
                    <a:ea typeface="Times New Roman"/>
                    <a:cs typeface="Times New Roman"/>
                  </a:rPr>
                  <a:t>пирамиды</a:t>
                </a:r>
                <a:r>
                  <a:rPr lang="ru-RU" sz="2800" dirty="0">
                    <a:latin typeface="Times New Roman"/>
                    <a:ea typeface="Times New Roman"/>
                    <a:cs typeface="Times New Roman"/>
                  </a:rPr>
                  <a:t>.</a:t>
                </a:r>
                <a:endParaRPr lang="ru-RU" sz="2000" dirty="0">
                  <a:latin typeface="Calibri"/>
                  <a:ea typeface="Calibri"/>
                  <a:cs typeface="Times New Roman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37" t="-13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121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</TotalTime>
  <Words>235</Words>
  <Application>Microsoft Office PowerPoint</Application>
  <PresentationFormat>Экран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План построения правильной треугольной пирамиды.</vt:lpstr>
      <vt:lpstr>Виды неправильных пирамид</vt:lpstr>
      <vt:lpstr>Пирамида, вершина которой проектируется в центр описанной окружности основания.</vt:lpstr>
      <vt:lpstr>Пирамида, вершина которой проектируется в центр вписанной окружности основания</vt:lpstr>
      <vt:lpstr>Свойства.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неправильных пирамид</dc:title>
  <dc:creator>123</dc:creator>
  <cp:lastModifiedBy>123</cp:lastModifiedBy>
  <cp:revision>15</cp:revision>
  <dcterms:created xsi:type="dcterms:W3CDTF">2011-10-18T10:09:25Z</dcterms:created>
  <dcterms:modified xsi:type="dcterms:W3CDTF">2011-11-01T12:00:51Z</dcterms:modified>
</cp:coreProperties>
</file>