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757612"/>
            <a:ext cx="2381250" cy="3100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798875.png"/>
          <p:cNvPicPr>
            <a:picLocks noChangeAspect="1"/>
          </p:cNvPicPr>
          <p:nvPr userDrawn="1"/>
        </p:nvPicPr>
        <p:blipFill>
          <a:blip r:embed="rId2" cstate="print"/>
          <a:srcRect l="12757"/>
          <a:stretch>
            <a:fillRect/>
          </a:stretch>
        </p:blipFill>
        <p:spPr>
          <a:xfrm>
            <a:off x="0" y="0"/>
            <a:ext cx="2952328" cy="1390050"/>
          </a:xfrm>
          <a:prstGeom prst="rect">
            <a:avLst/>
          </a:prstGeom>
        </p:spPr>
      </p:pic>
      <p:pic>
        <p:nvPicPr>
          <p:cNvPr id="8" name="Рисунок 7" descr="279887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34422" y="0"/>
            <a:ext cx="3384026" cy="1390050"/>
          </a:xfrm>
          <a:prstGeom prst="rect">
            <a:avLst/>
          </a:prstGeom>
        </p:spPr>
      </p:pic>
      <p:pic>
        <p:nvPicPr>
          <p:cNvPr id="9" name="Рисунок 8" descr="2798875.png"/>
          <p:cNvPicPr>
            <a:picLocks noChangeAspect="1"/>
          </p:cNvPicPr>
          <p:nvPr userDrawn="1"/>
        </p:nvPicPr>
        <p:blipFill>
          <a:blip r:embed="rId2" cstate="print"/>
          <a:srcRect r="15974"/>
          <a:stretch>
            <a:fillRect/>
          </a:stretch>
        </p:blipFill>
        <p:spPr>
          <a:xfrm>
            <a:off x="6300542" y="0"/>
            <a:ext cx="2843458" cy="1390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llustrators.ru/illustrations/482892" TargetMode="External"/><Relationship Id="rId2" Type="http://schemas.openxmlformats.org/officeDocument/2006/relationships/hyperlink" Target="http://www.calend.ru/holidays/0/0/293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cueil-de-png.centerblog.net/rub-noel-bordures-separations--2.html" TargetMode="External"/><Relationship Id="rId4" Type="http://schemas.openxmlformats.org/officeDocument/2006/relationships/hyperlink" Target="http://2.bp.blogspot.com/-DW96wINt9Og/UrpbJy8u2QI/AAAAAAAAAGw/tZZkchbRCPU/s1600/2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Новогодний шаблон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Этот яркий и веселый праздник - Новый год - отмечается по всему миру в ночь с 31 декабря на 1 января по-разному, однако, везде он любим и ожидаем. Начиная с первых чисел декабря в городах, селах, в каждом коллективе и каждой семье чувствуется приближение этого зимнего торжества.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hlinkClick r:id="rId2"/>
              </a:rPr>
              <a:t>http</a:t>
            </a:r>
            <a:r>
              <a:rPr lang="ru-RU" sz="2800" dirty="0" smtClean="0">
                <a:hlinkClick r:id="rId2"/>
              </a:rPr>
              <a:t>://</a:t>
            </a:r>
            <a:r>
              <a:rPr lang="ru-RU" sz="2800" dirty="0" smtClean="0">
                <a:hlinkClick r:id="rId2"/>
              </a:rPr>
              <a:t>www.calend.ru/holidays/0/0/293/</a:t>
            </a:r>
            <a:endParaRPr lang="ru-RU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http://img-fotki.yandex.ru/get/5820/102699435.476/0_75f21_ec9f4631_XXXL </a:t>
            </a:r>
            <a:endParaRPr lang="ru-RU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4"/>
              </a:rPr>
              <a:t>http</a:t>
            </a:r>
            <a:r>
              <a:rPr lang="en-US" sz="2800" dirty="0" smtClean="0">
                <a:hlinkClick r:id="rId4"/>
              </a:rPr>
              <a:t>://2.bp.blogspot.com/-</a:t>
            </a:r>
            <a:r>
              <a:rPr lang="en-US" sz="2800" dirty="0" smtClean="0">
                <a:hlinkClick r:id="rId4"/>
              </a:rPr>
              <a:t>DW96wINt9Og/UrpbJy8u2QI/AAAAAAAAAGw/tZZkchbRCPU/s1600/2.gif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>
                <a:hlinkClick r:id="rId5"/>
              </a:rPr>
              <a:t>http://recueil-de-png.centerblog.net/rub-noel-bordures-separations--</a:t>
            </a:r>
            <a:r>
              <a:rPr lang="en-US" sz="2800" dirty="0" smtClean="0">
                <a:hlinkClick r:id="rId5"/>
              </a:rPr>
              <a:t>2.html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Новогодний шаблон</vt:lpstr>
      <vt:lpstr>Слайд 2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шаблон</dc:title>
  <dc:creator>Solaris</dc:creator>
  <cp:lastModifiedBy>Solaris</cp:lastModifiedBy>
  <cp:revision>2</cp:revision>
  <dcterms:created xsi:type="dcterms:W3CDTF">2014-12-23T16:54:05Z</dcterms:created>
  <dcterms:modified xsi:type="dcterms:W3CDTF">2014-12-23T17:07:38Z</dcterms:modified>
</cp:coreProperties>
</file>