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7" r:id="rId2"/>
    <p:sldId id="298" r:id="rId3"/>
    <p:sldId id="296" r:id="rId4"/>
    <p:sldId id="309" r:id="rId5"/>
    <p:sldId id="300" r:id="rId6"/>
    <p:sldId id="303" r:id="rId7"/>
    <p:sldId id="306" r:id="rId8"/>
    <p:sldId id="307" r:id="rId9"/>
    <p:sldId id="304" r:id="rId10"/>
    <p:sldId id="301" r:id="rId11"/>
    <p:sldId id="308" r:id="rId12"/>
    <p:sldId id="271"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C2461F4B-3210-4AE7-B3B9-779533D36552}" type="datetimeFigureOut">
              <a:rPr lang="ru-RU" smtClean="0"/>
              <a:pPr/>
              <a:t>06.04.2014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C85F172-6D58-4BD9-BBCD-A8CF41CB05A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2461F4B-3210-4AE7-B3B9-779533D36552}" type="datetimeFigureOut">
              <a:rPr lang="ru-RU" smtClean="0"/>
              <a:pPr/>
              <a:t>06.04.2014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C85F172-6D58-4BD9-BBCD-A8CF41CB05A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2461F4B-3210-4AE7-B3B9-779533D36552}" type="datetimeFigureOut">
              <a:rPr lang="ru-RU" smtClean="0"/>
              <a:pPr/>
              <a:t>06.04.2014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C85F172-6D58-4BD9-BBCD-A8CF41CB05A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2461F4B-3210-4AE7-B3B9-779533D36552}" type="datetimeFigureOut">
              <a:rPr lang="ru-RU" smtClean="0"/>
              <a:pPr/>
              <a:t>06.04.2014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C85F172-6D58-4BD9-BBCD-A8CF41CB05A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C2461F4B-3210-4AE7-B3B9-779533D36552}" type="datetimeFigureOut">
              <a:rPr lang="ru-RU" smtClean="0"/>
              <a:pPr/>
              <a:t>06.04.2014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C85F172-6D58-4BD9-BBCD-A8CF41CB05A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C2461F4B-3210-4AE7-B3B9-779533D36552}" type="datetimeFigureOut">
              <a:rPr lang="ru-RU" smtClean="0"/>
              <a:pPr/>
              <a:t>06.04.2014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C85F172-6D58-4BD9-BBCD-A8CF41CB05A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C2461F4B-3210-4AE7-B3B9-779533D36552}" type="datetimeFigureOut">
              <a:rPr lang="ru-RU" smtClean="0"/>
              <a:pPr/>
              <a:t>06.04.2014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4C85F172-6D58-4BD9-BBCD-A8CF41CB05A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C2461F4B-3210-4AE7-B3B9-779533D36552}" type="datetimeFigureOut">
              <a:rPr lang="ru-RU" smtClean="0"/>
              <a:pPr/>
              <a:t>06.04.2014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4C85F172-6D58-4BD9-BBCD-A8CF41CB05A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C2461F4B-3210-4AE7-B3B9-779533D36552}" type="datetimeFigureOut">
              <a:rPr lang="ru-RU" smtClean="0"/>
              <a:pPr/>
              <a:t>06.04.2014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4C85F172-6D58-4BD9-BBCD-A8CF41CB05A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C2461F4B-3210-4AE7-B3B9-779533D36552}" type="datetimeFigureOut">
              <a:rPr lang="ru-RU" smtClean="0"/>
              <a:pPr/>
              <a:t>06.04.2014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C85F172-6D58-4BD9-BBCD-A8CF41CB05A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C2461F4B-3210-4AE7-B3B9-779533D36552}" type="datetimeFigureOut">
              <a:rPr lang="ru-RU" smtClean="0"/>
              <a:pPr/>
              <a:t>06.04.2014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C85F172-6D58-4BD9-BBCD-A8CF41CB05A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461F4B-3210-4AE7-B3B9-779533D36552}" type="datetimeFigureOut">
              <a:rPr lang="ru-RU" smtClean="0"/>
              <a:pPr/>
              <a:t>06.04.2014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85F172-6D58-4BD9-BBCD-A8CF41CB05A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142852"/>
            <a:ext cx="9144000" cy="4401205"/>
          </a:xfrm>
          <a:prstGeom prst="rect">
            <a:avLst/>
          </a:prstGeom>
        </p:spPr>
        <p:txBody>
          <a:bodyPr wrap="square">
            <a:spAutoFit/>
          </a:bodyPr>
          <a:lstStyle/>
          <a:p>
            <a:r>
              <a:rPr lang="ru-RU" sz="2800" b="1" dirty="0" smtClean="0"/>
              <a:t>1. Доказать, что перпендикуляр, проведенный из точки</a:t>
            </a:r>
          </a:p>
          <a:p>
            <a:r>
              <a:rPr lang="ru-RU" sz="2800" b="1" dirty="0" smtClean="0"/>
              <a:t>к прямой, меньше любой наклонной, проведенной</a:t>
            </a:r>
          </a:p>
          <a:p>
            <a:r>
              <a:rPr lang="ru-RU" sz="2800" b="1" dirty="0" smtClean="0"/>
              <a:t>из этой же точки к этой прямой.</a:t>
            </a:r>
          </a:p>
          <a:p>
            <a:endParaRPr lang="ru-RU" sz="2800" b="1" dirty="0" smtClean="0"/>
          </a:p>
          <a:p>
            <a:r>
              <a:rPr lang="ru-RU" sz="2800" b="1" dirty="0" smtClean="0"/>
              <a:t>2. Доказать, что все точки каждой из двух параллельных</a:t>
            </a:r>
          </a:p>
          <a:p>
            <a:r>
              <a:rPr lang="ru-RU" sz="2800" b="1" dirty="0" smtClean="0"/>
              <a:t>прямых равноудалены от другой прямой.</a:t>
            </a:r>
          </a:p>
          <a:p>
            <a:endParaRPr lang="ru-RU" sz="2800" b="1" dirty="0" smtClean="0"/>
          </a:p>
          <a:p>
            <a:r>
              <a:rPr lang="ru-RU" sz="2800" b="1" dirty="0" smtClean="0"/>
              <a:t>3. Решить задачу № 274.</a:t>
            </a:r>
          </a:p>
          <a:p>
            <a:endParaRPr lang="ru-RU" sz="2800" b="1" dirty="0" smtClean="0"/>
          </a:p>
          <a:p>
            <a:endParaRPr lang="ru-RU" sz="2800" b="1"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14282" y="714356"/>
            <a:ext cx="8786874" cy="2677656"/>
          </a:xfrm>
          <a:prstGeom prst="rect">
            <a:avLst/>
          </a:prstGeom>
        </p:spPr>
        <p:txBody>
          <a:bodyPr wrap="square">
            <a:spAutoFit/>
          </a:bodyPr>
          <a:lstStyle/>
          <a:p>
            <a:pPr indent="457200"/>
            <a:r>
              <a:rPr lang="ru-RU" sz="2800" b="1" dirty="0" smtClean="0"/>
              <a:t>Задача не всегда имеет решение.</a:t>
            </a:r>
          </a:p>
          <a:p>
            <a:pPr indent="457200"/>
            <a:r>
              <a:rPr lang="ru-RU" sz="2800" b="1" dirty="0" smtClean="0"/>
              <a:t>Во всяком треугольнике сумма любых двух сторон больше третьей стороны, поэтому если какой-нибудь из данных отрезков больше или равен сумме двух других, то нельзя построить треугольник, стороны которого равнялись бы данным отрезкам.</a:t>
            </a:r>
            <a:endParaRPr lang="ru-RU" sz="2800" b="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Задача № 286, 288.</a:t>
            </a:r>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85720" y="285728"/>
            <a:ext cx="8572560" cy="4525963"/>
          </a:xfrm>
        </p:spPr>
        <p:txBody>
          <a:bodyPr>
            <a:normAutofit/>
          </a:bodyPr>
          <a:lstStyle/>
          <a:p>
            <a:pPr>
              <a:buNone/>
            </a:pPr>
            <a:r>
              <a:rPr lang="ru-RU" sz="4000" u="sng" dirty="0" smtClean="0"/>
              <a:t>Домашнее задание:</a:t>
            </a:r>
            <a:r>
              <a:rPr lang="ru-RU" sz="4000" dirty="0" smtClean="0"/>
              <a:t/>
            </a:r>
            <a:br>
              <a:rPr lang="ru-RU" sz="4000" dirty="0" smtClean="0"/>
            </a:br>
            <a:endParaRPr lang="ru-RU" sz="4000" b="1" dirty="0" smtClean="0"/>
          </a:p>
          <a:p>
            <a:pPr>
              <a:buNone/>
            </a:pPr>
            <a:r>
              <a:rPr lang="ru-RU" sz="4000" b="1" dirty="0" smtClean="0"/>
              <a:t>§ 23, 37 - повторить, </a:t>
            </a:r>
            <a:r>
              <a:rPr lang="ru-RU" sz="4000" b="1" dirty="0" smtClean="0">
                <a:solidFill>
                  <a:srgbClr val="FF0000"/>
                </a:solidFill>
              </a:rPr>
              <a:t>§ 38!!!</a:t>
            </a:r>
          </a:p>
          <a:p>
            <a:pPr>
              <a:buNone/>
            </a:pPr>
            <a:r>
              <a:rPr lang="ru-RU" sz="4000" b="1" dirty="0" smtClean="0"/>
              <a:t>Вопросы 19, 20 с. 90.</a:t>
            </a:r>
          </a:p>
          <a:p>
            <a:pPr>
              <a:buNone/>
            </a:pPr>
            <a:r>
              <a:rPr lang="ru-RU" sz="4000" b="1" dirty="0" smtClean="0"/>
              <a:t>Решить задачи № 273, 276, 287,</a:t>
            </a:r>
          </a:p>
          <a:p>
            <a:pPr>
              <a:buNone/>
            </a:pPr>
            <a:r>
              <a:rPr lang="ru-RU" sz="4000" b="1" smtClean="0"/>
              <a:t>Разобрать задачу </a:t>
            </a:r>
            <a:r>
              <a:rPr lang="ru-RU" sz="4000" b="1" dirty="0" smtClean="0"/>
              <a:t>№ 284.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2"/>
          <a:srcRect/>
          <a:stretch>
            <a:fillRect/>
          </a:stretch>
        </p:blipFill>
        <p:spPr bwMode="auto">
          <a:xfrm>
            <a:off x="1714480" y="-142900"/>
            <a:ext cx="4929222" cy="3269438"/>
          </a:xfrm>
          <a:prstGeom prst="rect">
            <a:avLst/>
          </a:prstGeom>
          <a:noFill/>
          <a:ln w="9525">
            <a:noFill/>
            <a:miter lim="800000"/>
            <a:headEnd/>
            <a:tailEnd/>
          </a:ln>
          <a:effectLst/>
        </p:spPr>
      </p:pic>
      <p:sp>
        <p:nvSpPr>
          <p:cNvPr id="4" name="Прямоугольник 3"/>
          <p:cNvSpPr/>
          <p:nvPr/>
        </p:nvSpPr>
        <p:spPr>
          <a:xfrm>
            <a:off x="0" y="4643446"/>
            <a:ext cx="9144000" cy="2369880"/>
          </a:xfrm>
          <a:prstGeom prst="rect">
            <a:avLst/>
          </a:prstGeom>
        </p:spPr>
        <p:txBody>
          <a:bodyPr wrap="square">
            <a:spAutoFit/>
          </a:bodyPr>
          <a:lstStyle/>
          <a:p>
            <a:r>
              <a:rPr lang="ru-RU" sz="2400" b="1" dirty="0" smtClean="0"/>
              <a:t>3.Укажите наклонные, проведенные из точки А к прямой </a:t>
            </a:r>
            <a:r>
              <a:rPr lang="en-US" sz="2400" b="1" dirty="0" smtClean="0"/>
              <a:t>BD</a:t>
            </a:r>
            <a:r>
              <a:rPr lang="ru-RU" sz="2400" b="1" dirty="0" smtClean="0"/>
              <a:t>.</a:t>
            </a:r>
          </a:p>
          <a:p>
            <a:endParaRPr lang="ru-RU" sz="1400" b="1" dirty="0" smtClean="0"/>
          </a:p>
          <a:p>
            <a:r>
              <a:rPr lang="ru-RU" sz="2400" b="1" dirty="0" smtClean="0"/>
              <a:t>4. Что называется расстоянием от точки до прямой?</a:t>
            </a:r>
          </a:p>
          <a:p>
            <a:endParaRPr lang="ru-RU" sz="1400" b="1" dirty="0" smtClean="0"/>
          </a:p>
          <a:p>
            <a:r>
              <a:rPr lang="ru-RU" sz="2400" b="1" dirty="0" smtClean="0"/>
              <a:t>5. Что называется расстоянием между двумя параллельными прямыми?</a:t>
            </a:r>
          </a:p>
          <a:p>
            <a:endParaRPr lang="ru-RU" sz="2400" b="1" dirty="0" smtClean="0"/>
          </a:p>
        </p:txBody>
      </p:sp>
      <p:sp>
        <p:nvSpPr>
          <p:cNvPr id="5" name="Прямоугольник 4"/>
          <p:cNvSpPr/>
          <p:nvPr/>
        </p:nvSpPr>
        <p:spPr>
          <a:xfrm>
            <a:off x="0" y="2928934"/>
            <a:ext cx="9358346" cy="1785104"/>
          </a:xfrm>
          <a:prstGeom prst="rect">
            <a:avLst/>
          </a:prstGeom>
        </p:spPr>
        <p:txBody>
          <a:bodyPr wrap="square">
            <a:spAutoFit/>
          </a:bodyPr>
          <a:lstStyle/>
          <a:p>
            <a:r>
              <a:rPr lang="ru-RU" sz="2400" b="1" dirty="0" smtClean="0"/>
              <a:t>1. Укажите отрезок, который является перпендикуляром, проведенным из точки А к прямой </a:t>
            </a:r>
            <a:r>
              <a:rPr lang="en-US" sz="2400" b="1" dirty="0" smtClean="0"/>
              <a:t>BD</a:t>
            </a:r>
            <a:r>
              <a:rPr lang="ru-RU" sz="2400" b="1" dirty="0" smtClean="0"/>
              <a:t>.</a:t>
            </a:r>
          </a:p>
          <a:p>
            <a:endParaRPr lang="ru-RU" sz="1400" b="1" dirty="0" smtClean="0"/>
          </a:p>
          <a:p>
            <a:r>
              <a:rPr lang="ru-RU" sz="2400" b="1" dirty="0" smtClean="0"/>
              <a:t>2. Объясните, какой отрезок называется наклонной, проведенной из данной точки к данной прямой.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p:cNvPicPr>
            <a:picLocks noChangeAspect="1" noChangeArrowheads="1"/>
          </p:cNvPicPr>
          <p:nvPr/>
        </p:nvPicPr>
        <p:blipFill>
          <a:blip r:embed="rId2"/>
          <a:srcRect/>
          <a:stretch>
            <a:fillRect/>
          </a:stretch>
        </p:blipFill>
        <p:spPr bwMode="auto">
          <a:xfrm>
            <a:off x="6143636" y="785794"/>
            <a:ext cx="3081560" cy="2857520"/>
          </a:xfrm>
          <a:prstGeom prst="rect">
            <a:avLst/>
          </a:prstGeom>
          <a:noFill/>
          <a:ln w="9525">
            <a:noFill/>
            <a:miter lim="800000"/>
            <a:headEnd/>
            <a:tailEnd/>
          </a:ln>
          <a:effectLst/>
        </p:spPr>
      </p:pic>
      <p:pic>
        <p:nvPicPr>
          <p:cNvPr id="1026" name="Picture 2"/>
          <p:cNvPicPr>
            <a:picLocks noChangeAspect="1" noChangeArrowheads="1"/>
          </p:cNvPicPr>
          <p:nvPr/>
        </p:nvPicPr>
        <p:blipFill>
          <a:blip r:embed="rId3"/>
          <a:srcRect/>
          <a:stretch>
            <a:fillRect/>
          </a:stretch>
        </p:blipFill>
        <p:spPr bwMode="auto">
          <a:xfrm>
            <a:off x="-142908" y="785794"/>
            <a:ext cx="3071802" cy="2913693"/>
          </a:xfrm>
          <a:prstGeom prst="rect">
            <a:avLst/>
          </a:prstGeom>
          <a:noFill/>
          <a:ln w="9525">
            <a:noFill/>
            <a:miter lim="800000"/>
            <a:headEnd/>
            <a:tailEnd/>
          </a:ln>
          <a:effectLst/>
        </p:spPr>
      </p:pic>
      <p:sp>
        <p:nvSpPr>
          <p:cNvPr id="5" name="Прямоугольник 4"/>
          <p:cNvSpPr/>
          <p:nvPr/>
        </p:nvSpPr>
        <p:spPr>
          <a:xfrm>
            <a:off x="214282" y="214290"/>
            <a:ext cx="8929718" cy="523220"/>
          </a:xfrm>
          <a:prstGeom prst="rect">
            <a:avLst/>
          </a:prstGeom>
        </p:spPr>
        <p:txBody>
          <a:bodyPr wrap="square">
            <a:spAutoFit/>
          </a:bodyPr>
          <a:lstStyle/>
          <a:p>
            <a:r>
              <a:rPr lang="ru-RU" sz="2800" b="1" u="sng" dirty="0" smtClean="0">
                <a:solidFill>
                  <a:schemeClr val="tx2">
                    <a:lumMod val="75000"/>
                  </a:schemeClr>
                </a:solidFill>
              </a:rPr>
              <a:t>Найти расстояние от точки А до прямой а. </a:t>
            </a:r>
          </a:p>
        </p:txBody>
      </p:sp>
      <p:pic>
        <p:nvPicPr>
          <p:cNvPr id="1027" name="Picture 3"/>
          <p:cNvPicPr>
            <a:picLocks noChangeAspect="1" noChangeArrowheads="1"/>
          </p:cNvPicPr>
          <p:nvPr/>
        </p:nvPicPr>
        <p:blipFill>
          <a:blip r:embed="rId4"/>
          <a:srcRect/>
          <a:stretch>
            <a:fillRect/>
          </a:stretch>
        </p:blipFill>
        <p:spPr bwMode="auto">
          <a:xfrm>
            <a:off x="3071802" y="928670"/>
            <a:ext cx="3231506" cy="2643206"/>
          </a:xfrm>
          <a:prstGeom prst="rect">
            <a:avLst/>
          </a:prstGeom>
          <a:noFill/>
          <a:ln w="9525">
            <a:noFill/>
            <a:miter lim="800000"/>
            <a:headEnd/>
            <a:tailEnd/>
          </a:ln>
          <a:effectLst/>
        </p:spPr>
      </p:pic>
      <p:pic>
        <p:nvPicPr>
          <p:cNvPr id="2050" name="Picture 2"/>
          <p:cNvPicPr>
            <a:picLocks noChangeAspect="1" noChangeArrowheads="1"/>
          </p:cNvPicPr>
          <p:nvPr/>
        </p:nvPicPr>
        <p:blipFill>
          <a:blip r:embed="rId5"/>
          <a:srcRect/>
          <a:stretch>
            <a:fillRect/>
          </a:stretch>
        </p:blipFill>
        <p:spPr bwMode="auto">
          <a:xfrm>
            <a:off x="71406" y="3714752"/>
            <a:ext cx="2643206" cy="3132829"/>
          </a:xfrm>
          <a:prstGeom prst="rect">
            <a:avLst/>
          </a:prstGeom>
          <a:noFill/>
          <a:ln w="9525">
            <a:noFill/>
            <a:miter lim="800000"/>
            <a:headEnd/>
            <a:tailEnd/>
          </a:ln>
          <a:effectLst/>
        </p:spPr>
      </p:pic>
      <p:sp>
        <p:nvSpPr>
          <p:cNvPr id="8" name="Прямоугольник 7"/>
          <p:cNvSpPr/>
          <p:nvPr/>
        </p:nvSpPr>
        <p:spPr>
          <a:xfrm>
            <a:off x="2714612" y="4572008"/>
            <a:ext cx="6286544" cy="1384995"/>
          </a:xfrm>
          <a:prstGeom prst="rect">
            <a:avLst/>
          </a:prstGeom>
        </p:spPr>
        <p:txBody>
          <a:bodyPr wrap="square">
            <a:spAutoFit/>
          </a:bodyPr>
          <a:lstStyle/>
          <a:p>
            <a:r>
              <a:rPr lang="ru-RU" sz="2800" b="1" dirty="0" smtClean="0"/>
              <a:t>Дано: КА = 7 см. </a:t>
            </a:r>
          </a:p>
          <a:p>
            <a:r>
              <a:rPr lang="ru-RU" sz="2800" b="1" dirty="0" smtClean="0"/>
              <a:t>Найти: расстояние от точки А до прямой а. </a:t>
            </a:r>
            <a:endParaRPr lang="ru-RU" sz="2800" b="1" dirty="0"/>
          </a:p>
        </p:txBody>
      </p:sp>
      <p:sp>
        <p:nvSpPr>
          <p:cNvPr id="9" name="Прямоугольник 8"/>
          <p:cNvSpPr/>
          <p:nvPr/>
        </p:nvSpPr>
        <p:spPr>
          <a:xfrm>
            <a:off x="2786050" y="4143380"/>
            <a:ext cx="2071702" cy="523220"/>
          </a:xfrm>
          <a:prstGeom prst="rect">
            <a:avLst/>
          </a:prstGeom>
        </p:spPr>
        <p:txBody>
          <a:bodyPr wrap="square">
            <a:spAutoFit/>
          </a:bodyPr>
          <a:lstStyle/>
          <a:p>
            <a:r>
              <a:rPr lang="ru-RU" sz="2800" b="1" dirty="0" smtClean="0"/>
              <a:t>Рис. 4.192. </a:t>
            </a:r>
            <a:endParaRPr lang="ru-RU" sz="2800"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457200" y="857232"/>
            <a:ext cx="8229600" cy="5268931"/>
          </a:xfrm>
        </p:spPr>
        <p:txBody>
          <a:bodyPr>
            <a:normAutofit fontScale="85000" lnSpcReduction="10000"/>
          </a:bodyPr>
          <a:lstStyle/>
          <a:p>
            <a:pPr>
              <a:buNone/>
            </a:pPr>
            <a:r>
              <a:rPr lang="ru-RU" b="1" dirty="0" smtClean="0"/>
              <a:t>1. Объяснить, как отложить на данном луче от его начала отрезок, равный данному.</a:t>
            </a:r>
          </a:p>
          <a:p>
            <a:pPr>
              <a:buNone/>
            </a:pPr>
            <a:endParaRPr lang="ru-RU" sz="1100" b="1" dirty="0" smtClean="0"/>
          </a:p>
          <a:p>
            <a:pPr>
              <a:buNone/>
            </a:pPr>
            <a:r>
              <a:rPr lang="ru-RU" b="1" dirty="0" smtClean="0"/>
              <a:t>2. Объяснить, как отложить от данного луча угол, равный данному.</a:t>
            </a:r>
          </a:p>
          <a:p>
            <a:pPr>
              <a:buNone/>
            </a:pPr>
            <a:endParaRPr lang="ru-RU" sz="1100" b="1" dirty="0" smtClean="0"/>
          </a:p>
          <a:p>
            <a:pPr>
              <a:buNone/>
            </a:pPr>
            <a:r>
              <a:rPr lang="ru-RU" b="1" dirty="0" smtClean="0"/>
              <a:t>3. Объяснить, как построить биссектрису данного угла.</a:t>
            </a:r>
          </a:p>
          <a:p>
            <a:pPr>
              <a:buNone/>
            </a:pPr>
            <a:endParaRPr lang="ru-RU" sz="1100" b="1" dirty="0" smtClean="0"/>
          </a:p>
          <a:p>
            <a:pPr>
              <a:buNone/>
            </a:pPr>
            <a:r>
              <a:rPr lang="ru-RU" b="1" dirty="0" smtClean="0"/>
              <a:t>4. Объяснить, как построить прямую, проходящую через данную точку, лежащую на данной прямой, и перпендикулярную к этой прямой.</a:t>
            </a:r>
          </a:p>
          <a:p>
            <a:pPr>
              <a:buNone/>
            </a:pPr>
            <a:endParaRPr lang="ru-RU" sz="1100" b="1" dirty="0" smtClean="0"/>
          </a:p>
          <a:p>
            <a:pPr>
              <a:buNone/>
            </a:pPr>
            <a:r>
              <a:rPr lang="ru-RU" b="1" dirty="0" smtClean="0"/>
              <a:t>5. Объяснить, как построить середину данного отрезка.  </a:t>
            </a:r>
          </a:p>
          <a:p>
            <a:pPr>
              <a:buNone/>
            </a:pPr>
            <a:endParaRPr lang="ru-RU" dirty="0"/>
          </a:p>
        </p:txBody>
      </p:sp>
      <p:sp>
        <p:nvSpPr>
          <p:cNvPr id="4" name="Заголовок 1"/>
          <p:cNvSpPr txBox="1">
            <a:spLocks/>
          </p:cNvSpPr>
          <p:nvPr/>
        </p:nvSpPr>
        <p:spPr>
          <a:xfrm>
            <a:off x="571472" y="-357214"/>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ru-RU" sz="2400" b="1" i="0" u="none" strike="noStrike" kern="1200" cap="none" spc="0" normalizeH="0" baseline="0" noProof="0" smtClean="0">
                <a:ln>
                  <a:noFill/>
                </a:ln>
                <a:solidFill>
                  <a:srgbClr val="FF0000"/>
                </a:solidFill>
                <a:effectLst/>
                <a:uLnTx/>
                <a:uFillTx/>
                <a:latin typeface="+mj-lt"/>
                <a:ea typeface="+mj-ea"/>
                <a:cs typeface="+mj-cs"/>
              </a:rPr>
              <a:t>Построение треугольника по трём элементам.</a:t>
            </a:r>
            <a:endParaRPr kumimoji="0" lang="ru-RU" sz="2400" b="1" i="0" u="none" strike="noStrike" kern="1200" cap="none" spc="0" normalizeH="0" baseline="0" noProof="0" dirty="0">
              <a:ln>
                <a:noFill/>
              </a:ln>
              <a:solidFill>
                <a:srgbClr val="FF0000"/>
              </a:solidFill>
              <a:effectLst/>
              <a:uLnTx/>
              <a:uFillTx/>
              <a:latin typeface="+mj-lt"/>
              <a:ea typeface="+mj-ea"/>
              <a:cs typeface="+mj-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srcRect/>
          <a:stretch>
            <a:fillRect/>
          </a:stretch>
        </p:blipFill>
        <p:spPr bwMode="auto">
          <a:xfrm>
            <a:off x="-142908" y="1478479"/>
            <a:ext cx="3500462" cy="2630542"/>
          </a:xfrm>
          <a:prstGeom prst="rect">
            <a:avLst/>
          </a:prstGeom>
          <a:noFill/>
          <a:ln w="9525">
            <a:noFill/>
            <a:miter lim="800000"/>
            <a:headEnd/>
            <a:tailEnd/>
          </a:ln>
          <a:effectLst/>
        </p:spPr>
      </p:pic>
      <p:pic>
        <p:nvPicPr>
          <p:cNvPr id="4100" name="Picture 4"/>
          <p:cNvPicPr>
            <a:picLocks noChangeAspect="1" noChangeArrowheads="1"/>
          </p:cNvPicPr>
          <p:nvPr/>
        </p:nvPicPr>
        <p:blipFill>
          <a:blip r:embed="rId3"/>
          <a:srcRect/>
          <a:stretch>
            <a:fillRect/>
          </a:stretch>
        </p:blipFill>
        <p:spPr bwMode="auto">
          <a:xfrm>
            <a:off x="2927266" y="1357299"/>
            <a:ext cx="2859180" cy="2826316"/>
          </a:xfrm>
          <a:prstGeom prst="rect">
            <a:avLst/>
          </a:prstGeom>
          <a:noFill/>
          <a:ln w="9525">
            <a:noFill/>
            <a:miter lim="800000"/>
            <a:headEnd/>
            <a:tailEnd/>
          </a:ln>
          <a:effectLst/>
        </p:spPr>
      </p:pic>
      <p:pic>
        <p:nvPicPr>
          <p:cNvPr id="4101" name="Picture 5"/>
          <p:cNvPicPr>
            <a:picLocks noChangeAspect="1" noChangeArrowheads="1"/>
          </p:cNvPicPr>
          <p:nvPr/>
        </p:nvPicPr>
        <p:blipFill>
          <a:blip r:embed="rId4"/>
          <a:srcRect/>
          <a:stretch>
            <a:fillRect/>
          </a:stretch>
        </p:blipFill>
        <p:spPr bwMode="auto">
          <a:xfrm>
            <a:off x="5857884" y="1063573"/>
            <a:ext cx="3214710" cy="2794055"/>
          </a:xfrm>
          <a:prstGeom prst="rect">
            <a:avLst/>
          </a:prstGeom>
          <a:noFill/>
          <a:ln w="9525">
            <a:noFill/>
            <a:miter lim="800000"/>
            <a:headEnd/>
            <a:tailEnd/>
          </a:ln>
          <a:effectLst/>
        </p:spPr>
      </p:pic>
      <p:sp>
        <p:nvSpPr>
          <p:cNvPr id="4" name="Прямоугольник 3"/>
          <p:cNvSpPr/>
          <p:nvPr/>
        </p:nvSpPr>
        <p:spPr>
          <a:xfrm>
            <a:off x="214282" y="214291"/>
            <a:ext cx="8715436" cy="6555641"/>
          </a:xfrm>
          <a:prstGeom prst="rect">
            <a:avLst/>
          </a:prstGeom>
        </p:spPr>
        <p:txBody>
          <a:bodyPr wrap="square">
            <a:spAutoFit/>
          </a:bodyPr>
          <a:lstStyle/>
          <a:p>
            <a:r>
              <a:rPr lang="ru-RU" sz="2800" b="1" u="sng" dirty="0" smtClean="0">
                <a:solidFill>
                  <a:schemeClr val="accent1">
                    <a:lumMod val="75000"/>
                  </a:schemeClr>
                </a:solidFill>
              </a:rPr>
              <a:t>1 ряд.</a:t>
            </a:r>
            <a:r>
              <a:rPr lang="ru-RU" sz="2800" b="1" dirty="0" smtClean="0">
                <a:solidFill>
                  <a:schemeClr val="accent1">
                    <a:lumMod val="75000"/>
                  </a:schemeClr>
                </a:solidFill>
              </a:rPr>
              <a:t>    </a:t>
            </a:r>
            <a:r>
              <a:rPr lang="ru-RU" sz="2800" b="1" dirty="0" smtClean="0"/>
              <a:t>Дано: Рис. 4.193. </a:t>
            </a:r>
          </a:p>
          <a:p>
            <a:r>
              <a:rPr lang="ru-RU" sz="2800" b="1" dirty="0" smtClean="0">
                <a:solidFill>
                  <a:schemeClr val="tx2">
                    <a:lumMod val="50000"/>
                  </a:schemeClr>
                </a:solidFill>
              </a:rPr>
              <a:t>Построить</a:t>
            </a:r>
            <a:r>
              <a:rPr lang="ru-RU" sz="2800" b="1" dirty="0" smtClean="0"/>
              <a:t>:    АВС такой, что АВ = PQ,    A=    М,    В =    N, с помощью циркуля и линейки без делений. </a:t>
            </a:r>
          </a:p>
          <a:p>
            <a:endParaRPr lang="ru-RU" sz="2800" b="1" dirty="0" smtClean="0"/>
          </a:p>
          <a:p>
            <a:endParaRPr lang="ru-RU" sz="2800" b="1" dirty="0" smtClean="0"/>
          </a:p>
          <a:p>
            <a:endParaRPr lang="ru-RU" sz="2800" b="1" dirty="0" smtClean="0"/>
          </a:p>
          <a:p>
            <a:endParaRPr lang="ru-RU" sz="2800" b="1" u="sng" dirty="0" smtClean="0"/>
          </a:p>
          <a:p>
            <a:endParaRPr lang="ru-RU" sz="2800" b="1" u="sng" dirty="0" smtClean="0"/>
          </a:p>
          <a:p>
            <a:endParaRPr lang="ru-RU" sz="2800" b="1" u="sng" dirty="0" smtClean="0"/>
          </a:p>
          <a:p>
            <a:r>
              <a:rPr lang="ru-RU" sz="2800" b="1" u="sng" dirty="0" smtClean="0">
                <a:solidFill>
                  <a:schemeClr val="accent1">
                    <a:lumMod val="75000"/>
                  </a:schemeClr>
                </a:solidFill>
              </a:rPr>
              <a:t>2 ряд.</a:t>
            </a:r>
            <a:r>
              <a:rPr lang="ru-RU" sz="2800" b="1" dirty="0" smtClean="0">
                <a:solidFill>
                  <a:schemeClr val="accent1">
                    <a:lumMod val="75000"/>
                  </a:schemeClr>
                </a:solidFill>
              </a:rPr>
              <a:t>    </a:t>
            </a:r>
            <a:r>
              <a:rPr lang="ru-RU" sz="2800" b="1" dirty="0" smtClean="0"/>
              <a:t>Дано: Рис. 4.194. </a:t>
            </a:r>
          </a:p>
          <a:p>
            <a:r>
              <a:rPr lang="ru-RU" sz="2800" b="1" dirty="0" smtClean="0"/>
              <a:t>Построить:    АВС такой, что АВ = MN, AC= RS,    A=    Q, с  помощью циркуля и линейки без делений. </a:t>
            </a:r>
          </a:p>
          <a:p>
            <a:r>
              <a:rPr lang="ru-RU" sz="2800" b="1" u="sng" dirty="0" smtClean="0">
                <a:solidFill>
                  <a:schemeClr val="accent1">
                    <a:lumMod val="75000"/>
                  </a:schemeClr>
                </a:solidFill>
              </a:rPr>
              <a:t>3 ряд.</a:t>
            </a:r>
            <a:r>
              <a:rPr lang="ru-RU" sz="2800" b="1" dirty="0" smtClean="0">
                <a:solidFill>
                  <a:schemeClr val="accent1">
                    <a:lumMod val="75000"/>
                  </a:schemeClr>
                </a:solidFill>
              </a:rPr>
              <a:t>    </a:t>
            </a:r>
            <a:r>
              <a:rPr lang="ru-RU" sz="2800" b="1" dirty="0" smtClean="0"/>
              <a:t>Дано: Рис. 4.195. </a:t>
            </a:r>
          </a:p>
          <a:p>
            <a:r>
              <a:rPr lang="ru-RU" sz="2800" b="1" dirty="0" smtClean="0"/>
              <a:t>Построить:    АВС такой, что АВ = MN, ВС = PQ, AC= RS, с  помощью циркуля и линейки без делений. </a:t>
            </a:r>
            <a:endParaRPr lang="ru-RU" sz="2800" b="1" dirty="0"/>
          </a:p>
        </p:txBody>
      </p:sp>
      <p:pic>
        <p:nvPicPr>
          <p:cNvPr id="5" name="Picture 2"/>
          <p:cNvPicPr>
            <a:picLocks noChangeAspect="1" noChangeArrowheads="1"/>
          </p:cNvPicPr>
          <p:nvPr/>
        </p:nvPicPr>
        <p:blipFill>
          <a:blip r:embed="rId5" cstate="print"/>
          <a:srcRect/>
          <a:stretch>
            <a:fillRect/>
          </a:stretch>
        </p:blipFill>
        <p:spPr bwMode="auto">
          <a:xfrm>
            <a:off x="2055105" y="853318"/>
            <a:ext cx="230879" cy="218228"/>
          </a:xfrm>
          <a:prstGeom prst="rect">
            <a:avLst/>
          </a:prstGeom>
          <a:noFill/>
          <a:ln w="9525">
            <a:noFill/>
            <a:miter lim="800000"/>
            <a:headEnd/>
            <a:tailEnd/>
          </a:ln>
          <a:effectLst/>
        </p:spPr>
      </p:pic>
      <p:pic>
        <p:nvPicPr>
          <p:cNvPr id="8" name="Picture 4"/>
          <p:cNvPicPr>
            <a:picLocks noChangeAspect="1" noChangeArrowheads="1"/>
          </p:cNvPicPr>
          <p:nvPr/>
        </p:nvPicPr>
        <p:blipFill>
          <a:blip r:embed="rId6" cstate="print"/>
          <a:srcRect/>
          <a:stretch>
            <a:fillRect/>
          </a:stretch>
        </p:blipFill>
        <p:spPr bwMode="auto">
          <a:xfrm>
            <a:off x="5929322" y="813447"/>
            <a:ext cx="285752" cy="258099"/>
          </a:xfrm>
          <a:prstGeom prst="rect">
            <a:avLst/>
          </a:prstGeom>
          <a:noFill/>
          <a:ln w="9525">
            <a:noFill/>
            <a:miter lim="800000"/>
            <a:headEnd/>
            <a:tailEnd/>
          </a:ln>
          <a:effectLst/>
        </p:spPr>
      </p:pic>
      <p:pic>
        <p:nvPicPr>
          <p:cNvPr id="9" name="Picture 4"/>
          <p:cNvPicPr>
            <a:picLocks noChangeAspect="1" noChangeArrowheads="1"/>
          </p:cNvPicPr>
          <p:nvPr/>
        </p:nvPicPr>
        <p:blipFill>
          <a:blip r:embed="rId6" cstate="print"/>
          <a:srcRect/>
          <a:stretch>
            <a:fillRect/>
          </a:stretch>
        </p:blipFill>
        <p:spPr bwMode="auto">
          <a:xfrm>
            <a:off x="6643702" y="785794"/>
            <a:ext cx="285752" cy="258099"/>
          </a:xfrm>
          <a:prstGeom prst="rect">
            <a:avLst/>
          </a:prstGeom>
          <a:noFill/>
          <a:ln w="9525">
            <a:noFill/>
            <a:miter lim="800000"/>
            <a:headEnd/>
            <a:tailEnd/>
          </a:ln>
          <a:effectLst/>
        </p:spPr>
      </p:pic>
      <p:pic>
        <p:nvPicPr>
          <p:cNvPr id="10" name="Picture 4"/>
          <p:cNvPicPr>
            <a:picLocks noChangeAspect="1" noChangeArrowheads="1"/>
          </p:cNvPicPr>
          <p:nvPr/>
        </p:nvPicPr>
        <p:blipFill>
          <a:blip r:embed="rId6" cstate="print"/>
          <a:srcRect/>
          <a:stretch>
            <a:fillRect/>
          </a:stretch>
        </p:blipFill>
        <p:spPr bwMode="auto">
          <a:xfrm>
            <a:off x="7429520" y="785794"/>
            <a:ext cx="285752" cy="258099"/>
          </a:xfrm>
          <a:prstGeom prst="rect">
            <a:avLst/>
          </a:prstGeom>
          <a:noFill/>
          <a:ln w="9525">
            <a:noFill/>
            <a:miter lim="800000"/>
            <a:headEnd/>
            <a:tailEnd/>
          </a:ln>
          <a:effectLst/>
        </p:spPr>
      </p:pic>
      <p:pic>
        <p:nvPicPr>
          <p:cNvPr id="11" name="Picture 4"/>
          <p:cNvPicPr>
            <a:picLocks noChangeAspect="1" noChangeArrowheads="1"/>
          </p:cNvPicPr>
          <p:nvPr/>
        </p:nvPicPr>
        <p:blipFill>
          <a:blip r:embed="rId6" cstate="print"/>
          <a:srcRect/>
          <a:stretch>
            <a:fillRect/>
          </a:stretch>
        </p:blipFill>
        <p:spPr bwMode="auto">
          <a:xfrm>
            <a:off x="8143900" y="785794"/>
            <a:ext cx="285752" cy="258099"/>
          </a:xfrm>
          <a:prstGeom prst="rect">
            <a:avLst/>
          </a:prstGeom>
          <a:noFill/>
          <a:ln w="9525">
            <a:noFill/>
            <a:miter lim="800000"/>
            <a:headEnd/>
            <a:tailEnd/>
          </a:ln>
          <a:effectLst/>
        </p:spPr>
      </p:pic>
      <p:pic>
        <p:nvPicPr>
          <p:cNvPr id="12" name="Picture 2"/>
          <p:cNvPicPr>
            <a:picLocks noChangeAspect="1" noChangeArrowheads="1"/>
          </p:cNvPicPr>
          <p:nvPr/>
        </p:nvPicPr>
        <p:blipFill>
          <a:blip r:embed="rId5" cstate="print"/>
          <a:srcRect/>
          <a:stretch>
            <a:fillRect/>
          </a:stretch>
        </p:blipFill>
        <p:spPr bwMode="auto">
          <a:xfrm>
            <a:off x="2055105" y="4643446"/>
            <a:ext cx="230879" cy="218228"/>
          </a:xfrm>
          <a:prstGeom prst="rect">
            <a:avLst/>
          </a:prstGeom>
          <a:noFill/>
          <a:ln w="9525">
            <a:noFill/>
            <a:miter lim="800000"/>
            <a:headEnd/>
            <a:tailEnd/>
          </a:ln>
          <a:effectLst/>
        </p:spPr>
      </p:pic>
      <p:pic>
        <p:nvPicPr>
          <p:cNvPr id="15" name="Picture 4"/>
          <p:cNvPicPr>
            <a:picLocks noChangeAspect="1" noChangeArrowheads="1"/>
          </p:cNvPicPr>
          <p:nvPr/>
        </p:nvPicPr>
        <p:blipFill>
          <a:blip r:embed="rId6" cstate="print"/>
          <a:srcRect/>
          <a:stretch>
            <a:fillRect/>
          </a:stretch>
        </p:blipFill>
        <p:spPr bwMode="auto">
          <a:xfrm>
            <a:off x="7215206" y="4643446"/>
            <a:ext cx="285752" cy="258099"/>
          </a:xfrm>
          <a:prstGeom prst="rect">
            <a:avLst/>
          </a:prstGeom>
          <a:noFill/>
          <a:ln w="9525">
            <a:noFill/>
            <a:miter lim="800000"/>
            <a:headEnd/>
            <a:tailEnd/>
          </a:ln>
          <a:effectLst/>
        </p:spPr>
      </p:pic>
      <p:pic>
        <p:nvPicPr>
          <p:cNvPr id="16" name="Picture 4"/>
          <p:cNvPicPr>
            <a:picLocks noChangeAspect="1" noChangeArrowheads="1"/>
          </p:cNvPicPr>
          <p:nvPr/>
        </p:nvPicPr>
        <p:blipFill>
          <a:blip r:embed="rId6" cstate="print"/>
          <a:srcRect/>
          <a:stretch>
            <a:fillRect/>
          </a:stretch>
        </p:blipFill>
        <p:spPr bwMode="auto">
          <a:xfrm>
            <a:off x="7929586" y="4643446"/>
            <a:ext cx="285752" cy="258099"/>
          </a:xfrm>
          <a:prstGeom prst="rect">
            <a:avLst/>
          </a:prstGeom>
          <a:noFill/>
          <a:ln w="9525">
            <a:noFill/>
            <a:miter lim="800000"/>
            <a:headEnd/>
            <a:tailEnd/>
          </a:ln>
          <a:effectLst/>
        </p:spPr>
      </p:pic>
      <p:pic>
        <p:nvPicPr>
          <p:cNvPr id="17" name="Picture 2"/>
          <p:cNvPicPr>
            <a:picLocks noChangeAspect="1" noChangeArrowheads="1"/>
          </p:cNvPicPr>
          <p:nvPr/>
        </p:nvPicPr>
        <p:blipFill>
          <a:blip r:embed="rId5" cstate="print"/>
          <a:srcRect/>
          <a:stretch>
            <a:fillRect/>
          </a:stretch>
        </p:blipFill>
        <p:spPr bwMode="auto">
          <a:xfrm>
            <a:off x="2071670" y="5929330"/>
            <a:ext cx="230879" cy="218228"/>
          </a:xfrm>
          <a:prstGeom prst="rect">
            <a:avLst/>
          </a:prstGeom>
          <a:noFill/>
          <a:ln w="9525">
            <a:noFill/>
            <a:miter lim="800000"/>
            <a:headEnd/>
            <a:tailEnd/>
          </a:ln>
          <a:effectLst/>
        </p:spPr>
      </p:pic>
      <p:sp>
        <p:nvSpPr>
          <p:cNvPr id="19" name="Заголовок 18"/>
          <p:cNvSpPr>
            <a:spLocks noGrp="1"/>
          </p:cNvSpPr>
          <p:nvPr>
            <p:ph type="title"/>
          </p:nvPr>
        </p:nvSpPr>
        <p:spPr/>
        <p:txBody>
          <a:bodyPr/>
          <a:lstStyle/>
          <a:p>
            <a:endParaRPr lang="ru-RU"/>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0177" name="Arc 193"/>
          <p:cNvSpPr>
            <a:spLocks/>
          </p:cNvSpPr>
          <p:nvPr/>
        </p:nvSpPr>
        <p:spPr bwMode="auto">
          <a:xfrm rot="503576">
            <a:off x="1763713" y="4365625"/>
            <a:ext cx="1376362" cy="1966913"/>
          </a:xfrm>
          <a:custGeom>
            <a:avLst/>
            <a:gdLst>
              <a:gd name="G0" fmla="+- 0 0 0"/>
              <a:gd name="G1" fmla="+- 20906 0 0"/>
              <a:gd name="G2" fmla="+- 21600 0 0"/>
              <a:gd name="T0" fmla="*/ 5431 w 21600"/>
              <a:gd name="T1" fmla="*/ 0 h 30408"/>
              <a:gd name="T2" fmla="*/ 19398 w 21600"/>
              <a:gd name="T3" fmla="*/ 30408 h 30408"/>
              <a:gd name="T4" fmla="*/ 0 w 21600"/>
              <a:gd name="T5" fmla="*/ 20906 h 30408"/>
            </a:gdLst>
            <a:ahLst/>
            <a:cxnLst>
              <a:cxn ang="0">
                <a:pos x="T0" y="T1"/>
              </a:cxn>
              <a:cxn ang="0">
                <a:pos x="T2" y="T3"/>
              </a:cxn>
              <a:cxn ang="0">
                <a:pos x="T4" y="T5"/>
              </a:cxn>
            </a:cxnLst>
            <a:rect l="0" t="0" r="r" b="b"/>
            <a:pathLst>
              <a:path w="21600" h="30408" fill="none" extrusionOk="0">
                <a:moveTo>
                  <a:pt x="5431" y="-1"/>
                </a:moveTo>
                <a:cubicBezTo>
                  <a:pt x="14952" y="2473"/>
                  <a:pt x="21600" y="11068"/>
                  <a:pt x="21600" y="20906"/>
                </a:cubicBezTo>
                <a:cubicBezTo>
                  <a:pt x="21600" y="24199"/>
                  <a:pt x="20846" y="27449"/>
                  <a:pt x="19397" y="30407"/>
                </a:cubicBezTo>
              </a:path>
              <a:path w="21600" h="30408" stroke="0" extrusionOk="0">
                <a:moveTo>
                  <a:pt x="5431" y="-1"/>
                </a:moveTo>
                <a:cubicBezTo>
                  <a:pt x="14952" y="2473"/>
                  <a:pt x="21600" y="11068"/>
                  <a:pt x="21600" y="20906"/>
                </a:cubicBezTo>
                <a:cubicBezTo>
                  <a:pt x="21600" y="24199"/>
                  <a:pt x="20846" y="27449"/>
                  <a:pt x="19397" y="30407"/>
                </a:cubicBezTo>
                <a:lnTo>
                  <a:pt x="0" y="20906"/>
                </a:lnTo>
                <a:close/>
              </a:path>
            </a:pathLst>
          </a:custGeom>
          <a:noFill/>
          <a:ln w="38100">
            <a:solidFill>
              <a:schemeClr val="tx2"/>
            </a:solidFill>
            <a:round/>
            <a:headEnd/>
            <a:tailEnd/>
          </a:ln>
          <a:effectLst/>
        </p:spPr>
        <p:txBody>
          <a:bodyPr wrap="none" anchor="ctr"/>
          <a:lstStyle/>
          <a:p>
            <a:endParaRPr lang="ru-RU"/>
          </a:p>
        </p:txBody>
      </p:sp>
      <p:sp>
        <p:nvSpPr>
          <p:cNvPr id="169986" name="Text Box 2"/>
          <p:cNvSpPr txBox="1">
            <a:spLocks noChangeArrowheads="1"/>
          </p:cNvSpPr>
          <p:nvPr/>
        </p:nvSpPr>
        <p:spPr bwMode="auto">
          <a:xfrm>
            <a:off x="6588125" y="5876925"/>
            <a:ext cx="390525" cy="457200"/>
          </a:xfrm>
          <a:prstGeom prst="rect">
            <a:avLst/>
          </a:prstGeom>
          <a:noFill/>
          <a:ln w="12700">
            <a:noFill/>
            <a:miter lim="800000"/>
            <a:headEnd type="none" w="sm" len="sm"/>
            <a:tailEnd type="none" w="sm" len="sm"/>
          </a:ln>
          <a:effectLst/>
        </p:spPr>
        <p:txBody>
          <a:bodyPr wrap="none">
            <a:spAutoFit/>
          </a:bodyPr>
          <a:lstStyle/>
          <a:p>
            <a:r>
              <a:rPr lang="en-US">
                <a:solidFill>
                  <a:srgbClr val="0000FF"/>
                </a:solidFill>
              </a:rPr>
              <a:t>D</a:t>
            </a:r>
            <a:endParaRPr lang="ru-RU">
              <a:solidFill>
                <a:srgbClr val="0000FF"/>
              </a:solidFill>
            </a:endParaRPr>
          </a:p>
        </p:txBody>
      </p:sp>
      <p:sp>
        <p:nvSpPr>
          <p:cNvPr id="169987" name="Text Box 3"/>
          <p:cNvSpPr txBox="1">
            <a:spLocks noChangeArrowheads="1"/>
          </p:cNvSpPr>
          <p:nvPr/>
        </p:nvSpPr>
        <p:spPr bwMode="auto">
          <a:xfrm>
            <a:off x="7451725" y="3284538"/>
            <a:ext cx="366713" cy="457200"/>
          </a:xfrm>
          <a:prstGeom prst="rect">
            <a:avLst/>
          </a:prstGeom>
          <a:noFill/>
          <a:ln w="12700">
            <a:noFill/>
            <a:miter lim="800000"/>
            <a:headEnd type="none" w="sm" len="sm"/>
            <a:tailEnd type="none" w="sm" len="sm"/>
          </a:ln>
          <a:effectLst/>
        </p:spPr>
        <p:txBody>
          <a:bodyPr wrap="none">
            <a:spAutoFit/>
          </a:bodyPr>
          <a:lstStyle/>
          <a:p>
            <a:r>
              <a:rPr lang="ru-RU">
                <a:solidFill>
                  <a:srgbClr val="0000FF"/>
                </a:solidFill>
              </a:rPr>
              <a:t>С</a:t>
            </a:r>
          </a:p>
        </p:txBody>
      </p:sp>
      <p:sp>
        <p:nvSpPr>
          <p:cNvPr id="169988" name="Freeform 4"/>
          <p:cNvSpPr>
            <a:spLocks/>
          </p:cNvSpPr>
          <p:nvPr/>
        </p:nvSpPr>
        <p:spPr bwMode="auto">
          <a:xfrm>
            <a:off x="5076825" y="3797300"/>
            <a:ext cx="2530475" cy="2152650"/>
          </a:xfrm>
          <a:custGeom>
            <a:avLst/>
            <a:gdLst/>
            <a:ahLst/>
            <a:cxnLst>
              <a:cxn ang="0">
                <a:pos x="0" y="1220"/>
              </a:cxn>
              <a:cxn ang="0">
                <a:pos x="1594" y="0"/>
              </a:cxn>
              <a:cxn ang="0">
                <a:pos x="1542" y="1356"/>
              </a:cxn>
              <a:cxn ang="0">
                <a:pos x="0" y="1220"/>
              </a:cxn>
            </a:cxnLst>
            <a:rect l="0" t="0" r="r" b="b"/>
            <a:pathLst>
              <a:path w="1594" h="1356">
                <a:moveTo>
                  <a:pt x="0" y="1220"/>
                </a:moveTo>
                <a:lnTo>
                  <a:pt x="1594" y="0"/>
                </a:lnTo>
                <a:lnTo>
                  <a:pt x="1542" y="1356"/>
                </a:lnTo>
                <a:lnTo>
                  <a:pt x="0" y="1220"/>
                </a:lnTo>
                <a:close/>
              </a:path>
            </a:pathLst>
          </a:custGeom>
          <a:gradFill rotWithShape="1">
            <a:gsLst>
              <a:gs pos="0">
                <a:schemeClr val="bg1"/>
              </a:gs>
              <a:gs pos="100000">
                <a:srgbClr val="00FFFF"/>
              </a:gs>
            </a:gsLst>
            <a:path path="rect">
              <a:fillToRect l="50000" t="50000" r="50000" b="50000"/>
            </a:path>
          </a:gradFill>
          <a:ln w="12700" cap="flat" cmpd="sng">
            <a:solidFill>
              <a:schemeClr val="tx1"/>
            </a:solidFill>
            <a:prstDash val="solid"/>
            <a:round/>
            <a:headEnd type="none" w="sm" len="sm"/>
            <a:tailEnd type="none" w="sm" len="sm"/>
          </a:ln>
          <a:effectLst/>
        </p:spPr>
        <p:txBody>
          <a:bodyPr wrap="none"/>
          <a:lstStyle/>
          <a:p>
            <a:endParaRPr lang="ru-RU"/>
          </a:p>
        </p:txBody>
      </p:sp>
      <p:sp>
        <p:nvSpPr>
          <p:cNvPr id="169989" name="Freeform 5"/>
          <p:cNvSpPr>
            <a:spLocks/>
          </p:cNvSpPr>
          <p:nvPr/>
        </p:nvSpPr>
        <p:spPr bwMode="auto">
          <a:xfrm>
            <a:off x="5067300" y="5727700"/>
            <a:ext cx="3479800" cy="317500"/>
          </a:xfrm>
          <a:custGeom>
            <a:avLst/>
            <a:gdLst/>
            <a:ahLst/>
            <a:cxnLst>
              <a:cxn ang="0">
                <a:pos x="0" y="0"/>
              </a:cxn>
              <a:cxn ang="0">
                <a:pos x="2192" y="200"/>
              </a:cxn>
            </a:cxnLst>
            <a:rect l="0" t="0" r="r" b="b"/>
            <a:pathLst>
              <a:path w="2192" h="200">
                <a:moveTo>
                  <a:pt x="0" y="0"/>
                </a:moveTo>
                <a:lnTo>
                  <a:pt x="2192" y="200"/>
                </a:lnTo>
              </a:path>
            </a:pathLst>
          </a:custGeom>
          <a:noFill/>
          <a:ln w="28575" cap="flat" cmpd="sng">
            <a:solidFill>
              <a:schemeClr val="tx1"/>
            </a:solidFill>
            <a:prstDash val="solid"/>
            <a:round/>
            <a:headEnd type="oval" w="lg" len="lg"/>
            <a:tailEnd type="none" w="sm" len="sm"/>
          </a:ln>
          <a:effectLst/>
        </p:spPr>
        <p:txBody>
          <a:bodyPr wrap="none"/>
          <a:lstStyle/>
          <a:p>
            <a:endParaRPr lang="ru-RU"/>
          </a:p>
        </p:txBody>
      </p:sp>
      <p:sp>
        <p:nvSpPr>
          <p:cNvPr id="169990" name="Freeform 6"/>
          <p:cNvSpPr>
            <a:spLocks/>
          </p:cNvSpPr>
          <p:nvPr/>
        </p:nvSpPr>
        <p:spPr bwMode="auto">
          <a:xfrm>
            <a:off x="5092700" y="3556000"/>
            <a:ext cx="2806700" cy="2171700"/>
          </a:xfrm>
          <a:custGeom>
            <a:avLst/>
            <a:gdLst/>
            <a:ahLst/>
            <a:cxnLst>
              <a:cxn ang="0">
                <a:pos x="1768" y="0"/>
              </a:cxn>
              <a:cxn ang="0">
                <a:pos x="0" y="1368"/>
              </a:cxn>
            </a:cxnLst>
            <a:rect l="0" t="0" r="r" b="b"/>
            <a:pathLst>
              <a:path w="1768" h="1368">
                <a:moveTo>
                  <a:pt x="1768" y="0"/>
                </a:moveTo>
                <a:lnTo>
                  <a:pt x="0" y="1368"/>
                </a:lnTo>
              </a:path>
            </a:pathLst>
          </a:custGeom>
          <a:noFill/>
          <a:ln w="38100">
            <a:solidFill>
              <a:schemeClr val="tx1"/>
            </a:solidFill>
            <a:round/>
            <a:headEnd/>
            <a:tailEnd/>
          </a:ln>
          <a:effectLst/>
        </p:spPr>
        <p:txBody>
          <a:bodyPr/>
          <a:lstStyle/>
          <a:p>
            <a:endParaRPr lang="ru-RU"/>
          </a:p>
        </p:txBody>
      </p:sp>
      <p:sp>
        <p:nvSpPr>
          <p:cNvPr id="169992" name="Line 8"/>
          <p:cNvSpPr>
            <a:spLocks noChangeShapeType="1"/>
          </p:cNvSpPr>
          <p:nvPr/>
        </p:nvSpPr>
        <p:spPr bwMode="auto">
          <a:xfrm flipH="1">
            <a:off x="1631950" y="3763963"/>
            <a:ext cx="2735263" cy="1858962"/>
          </a:xfrm>
          <a:prstGeom prst="line">
            <a:avLst/>
          </a:prstGeom>
          <a:noFill/>
          <a:ln w="38100">
            <a:solidFill>
              <a:schemeClr val="tx1"/>
            </a:solidFill>
            <a:round/>
            <a:headEnd/>
            <a:tailEnd/>
          </a:ln>
          <a:effectLst/>
        </p:spPr>
        <p:txBody>
          <a:bodyPr/>
          <a:lstStyle/>
          <a:p>
            <a:endParaRPr lang="ru-RU"/>
          </a:p>
        </p:txBody>
      </p:sp>
      <p:sp>
        <p:nvSpPr>
          <p:cNvPr id="169993" name="Freeform 9"/>
          <p:cNvSpPr>
            <a:spLocks/>
          </p:cNvSpPr>
          <p:nvPr/>
        </p:nvSpPr>
        <p:spPr bwMode="auto">
          <a:xfrm>
            <a:off x="1631950" y="5622925"/>
            <a:ext cx="2587625" cy="228600"/>
          </a:xfrm>
          <a:custGeom>
            <a:avLst/>
            <a:gdLst/>
            <a:ahLst/>
            <a:cxnLst>
              <a:cxn ang="0">
                <a:pos x="0" y="0"/>
              </a:cxn>
              <a:cxn ang="0">
                <a:pos x="1630" y="144"/>
              </a:cxn>
            </a:cxnLst>
            <a:rect l="0" t="0" r="r" b="b"/>
            <a:pathLst>
              <a:path w="1630" h="144">
                <a:moveTo>
                  <a:pt x="0" y="0"/>
                </a:moveTo>
                <a:lnTo>
                  <a:pt x="1630" y="144"/>
                </a:lnTo>
              </a:path>
            </a:pathLst>
          </a:custGeom>
          <a:noFill/>
          <a:ln w="38100">
            <a:solidFill>
              <a:schemeClr val="tx1"/>
            </a:solidFill>
            <a:round/>
            <a:headEnd/>
            <a:tailEnd/>
          </a:ln>
          <a:effectLst/>
        </p:spPr>
        <p:txBody>
          <a:bodyPr/>
          <a:lstStyle/>
          <a:p>
            <a:endParaRPr lang="ru-RU"/>
          </a:p>
        </p:txBody>
      </p:sp>
      <p:sp>
        <p:nvSpPr>
          <p:cNvPr id="169994" name="Oval 10"/>
          <p:cNvSpPr>
            <a:spLocks noChangeArrowheads="1"/>
          </p:cNvSpPr>
          <p:nvPr/>
        </p:nvSpPr>
        <p:spPr bwMode="auto">
          <a:xfrm>
            <a:off x="2770188" y="4757738"/>
            <a:ext cx="146050" cy="146050"/>
          </a:xfrm>
          <a:prstGeom prst="ellipse">
            <a:avLst/>
          </a:prstGeom>
          <a:solidFill>
            <a:srgbClr val="FF0000"/>
          </a:solidFill>
          <a:ln w="9525">
            <a:solidFill>
              <a:schemeClr val="tx1"/>
            </a:solidFill>
            <a:round/>
            <a:headEnd/>
            <a:tailEnd/>
          </a:ln>
          <a:effectLst/>
        </p:spPr>
        <p:txBody>
          <a:bodyPr wrap="none" anchor="ctr"/>
          <a:lstStyle/>
          <a:p>
            <a:endParaRPr lang="ru-RU"/>
          </a:p>
        </p:txBody>
      </p:sp>
      <p:sp>
        <p:nvSpPr>
          <p:cNvPr id="169995" name="Oval 11"/>
          <p:cNvSpPr>
            <a:spLocks noChangeArrowheads="1"/>
          </p:cNvSpPr>
          <p:nvPr/>
        </p:nvSpPr>
        <p:spPr bwMode="auto">
          <a:xfrm>
            <a:off x="3000375" y="5694363"/>
            <a:ext cx="146050" cy="146050"/>
          </a:xfrm>
          <a:prstGeom prst="ellipse">
            <a:avLst/>
          </a:prstGeom>
          <a:solidFill>
            <a:srgbClr val="FF0000"/>
          </a:solidFill>
          <a:ln w="9525">
            <a:solidFill>
              <a:schemeClr val="tx1"/>
            </a:solidFill>
            <a:round/>
            <a:headEnd/>
            <a:tailEnd/>
          </a:ln>
          <a:effectLst/>
        </p:spPr>
        <p:txBody>
          <a:bodyPr wrap="none" anchor="ctr"/>
          <a:lstStyle/>
          <a:p>
            <a:endParaRPr lang="ru-RU"/>
          </a:p>
        </p:txBody>
      </p:sp>
      <p:sp>
        <p:nvSpPr>
          <p:cNvPr id="169996" name="Oval 12"/>
          <p:cNvSpPr>
            <a:spLocks noChangeArrowheads="1"/>
          </p:cNvSpPr>
          <p:nvPr/>
        </p:nvSpPr>
        <p:spPr bwMode="auto">
          <a:xfrm>
            <a:off x="1558925" y="5565775"/>
            <a:ext cx="144463" cy="144463"/>
          </a:xfrm>
          <a:prstGeom prst="ellipse">
            <a:avLst/>
          </a:prstGeom>
          <a:solidFill>
            <a:srgbClr val="FF0000"/>
          </a:solidFill>
          <a:ln w="9525">
            <a:solidFill>
              <a:schemeClr val="tx1"/>
            </a:solidFill>
            <a:round/>
            <a:headEnd/>
            <a:tailEnd/>
          </a:ln>
          <a:effectLst/>
        </p:spPr>
        <p:txBody>
          <a:bodyPr wrap="none" anchor="ctr"/>
          <a:lstStyle/>
          <a:p>
            <a:endParaRPr lang="ru-RU"/>
          </a:p>
        </p:txBody>
      </p:sp>
      <p:sp>
        <p:nvSpPr>
          <p:cNvPr id="169997" name="Rectangle 13"/>
          <p:cNvSpPr>
            <a:spLocks noChangeArrowheads="1"/>
          </p:cNvSpPr>
          <p:nvPr/>
        </p:nvSpPr>
        <p:spPr bwMode="auto">
          <a:xfrm>
            <a:off x="34925" y="114300"/>
            <a:ext cx="8466165" cy="369332"/>
          </a:xfrm>
          <a:prstGeom prst="rect">
            <a:avLst/>
          </a:prstGeom>
          <a:noFill/>
          <a:ln w="9525">
            <a:noFill/>
            <a:miter lim="800000"/>
            <a:headEnd/>
            <a:tailEnd/>
          </a:ln>
          <a:effectLst/>
        </p:spPr>
        <p:txBody>
          <a:bodyPr wrap="square">
            <a:spAutoFit/>
          </a:bodyPr>
          <a:lstStyle/>
          <a:p>
            <a:r>
              <a:rPr lang="ru-RU" b="1" dirty="0">
                <a:solidFill>
                  <a:srgbClr val="FF0000"/>
                </a:solidFill>
              </a:rPr>
              <a:t>Построение треугольника по двум сторонам и углу между ними. </a:t>
            </a:r>
          </a:p>
        </p:txBody>
      </p:sp>
      <p:grpSp>
        <p:nvGrpSpPr>
          <p:cNvPr id="2" name="Group 14"/>
          <p:cNvGrpSpPr>
            <a:grpSpLocks/>
          </p:cNvGrpSpPr>
          <p:nvPr/>
        </p:nvGrpSpPr>
        <p:grpSpPr bwMode="auto">
          <a:xfrm flipH="1">
            <a:off x="5003800" y="2636838"/>
            <a:ext cx="1352550" cy="3065462"/>
            <a:chOff x="3797" y="754"/>
            <a:chExt cx="852" cy="1931"/>
          </a:xfrm>
        </p:grpSpPr>
        <p:sp>
          <p:nvSpPr>
            <p:cNvPr id="169999" name="Freeform 15"/>
            <p:cNvSpPr>
              <a:spLocks/>
            </p:cNvSpPr>
            <p:nvPr/>
          </p:nvSpPr>
          <p:spPr bwMode="auto">
            <a:xfrm rot="78698">
              <a:off x="3797" y="754"/>
              <a:ext cx="852" cy="1909"/>
            </a:xfrm>
            <a:custGeom>
              <a:avLst/>
              <a:gdLst/>
              <a:ahLst/>
              <a:cxnLst>
                <a:cxn ang="0">
                  <a:pos x="0" y="90"/>
                </a:cxn>
                <a:cxn ang="0">
                  <a:pos x="227" y="0"/>
                </a:cxn>
                <a:cxn ang="0">
                  <a:pos x="1179" y="2540"/>
                </a:cxn>
                <a:cxn ang="0">
                  <a:pos x="1252" y="3125"/>
                </a:cxn>
                <a:cxn ang="0">
                  <a:pos x="952" y="2630"/>
                </a:cxn>
                <a:cxn ang="0">
                  <a:pos x="0" y="90"/>
                </a:cxn>
              </a:cxnLst>
              <a:rect l="0" t="0" r="r" b="b"/>
              <a:pathLst>
                <a:path w="1252" h="3125">
                  <a:moveTo>
                    <a:pt x="0" y="90"/>
                  </a:moveTo>
                  <a:lnTo>
                    <a:pt x="227" y="0"/>
                  </a:lnTo>
                  <a:lnTo>
                    <a:pt x="1179" y="2540"/>
                  </a:lnTo>
                  <a:lnTo>
                    <a:pt x="1252" y="3125"/>
                  </a:lnTo>
                  <a:lnTo>
                    <a:pt x="952" y="2630"/>
                  </a:lnTo>
                  <a:lnTo>
                    <a:pt x="0" y="90"/>
                  </a:lnTo>
                  <a:close/>
                </a:path>
              </a:pathLst>
            </a:custGeom>
            <a:solidFill>
              <a:srgbClr val="CC0099"/>
            </a:solidFill>
            <a:ln w="9525">
              <a:solidFill>
                <a:schemeClr val="tx1"/>
              </a:solidFill>
              <a:round/>
              <a:headEnd/>
              <a:tailEnd/>
            </a:ln>
            <a:effectLst/>
          </p:spPr>
          <p:txBody>
            <a:bodyPr/>
            <a:lstStyle/>
            <a:p>
              <a:endParaRPr lang="ru-RU"/>
            </a:p>
          </p:txBody>
        </p:sp>
        <p:sp>
          <p:nvSpPr>
            <p:cNvPr id="170000" name="Freeform 16"/>
            <p:cNvSpPr>
              <a:spLocks/>
            </p:cNvSpPr>
            <p:nvPr/>
          </p:nvSpPr>
          <p:spPr bwMode="auto">
            <a:xfrm rot="78698">
              <a:off x="4428" y="2314"/>
              <a:ext cx="215" cy="371"/>
            </a:xfrm>
            <a:custGeom>
              <a:avLst/>
              <a:gdLst/>
              <a:ahLst/>
              <a:cxnLst>
                <a:cxn ang="0">
                  <a:pos x="316" y="608"/>
                </a:cxn>
                <a:cxn ang="0">
                  <a:pos x="227" y="0"/>
                </a:cxn>
                <a:cxn ang="0">
                  <a:pos x="0" y="90"/>
                </a:cxn>
                <a:cxn ang="0">
                  <a:pos x="316" y="608"/>
                </a:cxn>
              </a:cxnLst>
              <a:rect l="0" t="0" r="r" b="b"/>
              <a:pathLst>
                <a:path w="316" h="608">
                  <a:moveTo>
                    <a:pt x="316" y="608"/>
                  </a:moveTo>
                  <a:lnTo>
                    <a:pt x="227" y="0"/>
                  </a:lnTo>
                  <a:lnTo>
                    <a:pt x="0" y="90"/>
                  </a:lnTo>
                  <a:lnTo>
                    <a:pt x="316" y="608"/>
                  </a:lnTo>
                  <a:close/>
                </a:path>
              </a:pathLst>
            </a:custGeom>
            <a:gradFill rotWithShape="1">
              <a:gsLst>
                <a:gs pos="0">
                  <a:schemeClr val="bg1"/>
                </a:gs>
                <a:gs pos="50000">
                  <a:srgbClr val="FF9900"/>
                </a:gs>
                <a:gs pos="100000">
                  <a:schemeClr val="bg1"/>
                </a:gs>
              </a:gsLst>
              <a:lin ang="2700000" scaled="1"/>
            </a:gradFill>
            <a:ln w="9525">
              <a:solidFill>
                <a:srgbClr val="0000FF"/>
              </a:solidFill>
              <a:round/>
              <a:headEnd/>
              <a:tailEnd/>
            </a:ln>
            <a:effectLst/>
          </p:spPr>
          <p:txBody>
            <a:bodyPr/>
            <a:lstStyle/>
            <a:p>
              <a:endParaRPr lang="ru-RU"/>
            </a:p>
          </p:txBody>
        </p:sp>
        <p:sp>
          <p:nvSpPr>
            <p:cNvPr id="170001" name="Freeform 17"/>
            <p:cNvSpPr>
              <a:spLocks/>
            </p:cNvSpPr>
            <p:nvPr/>
          </p:nvSpPr>
          <p:spPr bwMode="auto">
            <a:xfrm rot="78698">
              <a:off x="4554" y="2536"/>
              <a:ext cx="82" cy="141"/>
            </a:xfrm>
            <a:custGeom>
              <a:avLst/>
              <a:gdLst/>
              <a:ahLst/>
              <a:cxnLst>
                <a:cxn ang="0">
                  <a:pos x="85" y="0"/>
                </a:cxn>
                <a:cxn ang="0">
                  <a:pos x="0" y="25"/>
                </a:cxn>
                <a:cxn ang="0">
                  <a:pos x="121" y="230"/>
                </a:cxn>
                <a:cxn ang="0">
                  <a:pos x="85" y="0"/>
                </a:cxn>
              </a:cxnLst>
              <a:rect l="0" t="0" r="r" b="b"/>
              <a:pathLst>
                <a:path w="121" h="230">
                  <a:moveTo>
                    <a:pt x="85" y="0"/>
                  </a:moveTo>
                  <a:lnTo>
                    <a:pt x="0" y="25"/>
                  </a:lnTo>
                  <a:lnTo>
                    <a:pt x="121" y="230"/>
                  </a:lnTo>
                  <a:lnTo>
                    <a:pt x="85" y="0"/>
                  </a:lnTo>
                  <a:close/>
                </a:path>
              </a:pathLst>
            </a:custGeom>
            <a:solidFill>
              <a:schemeClr val="tx1"/>
            </a:solidFill>
            <a:ln w="9525">
              <a:solidFill>
                <a:schemeClr val="tx1"/>
              </a:solidFill>
              <a:round/>
              <a:headEnd/>
              <a:tailEnd/>
            </a:ln>
            <a:effectLst/>
          </p:spPr>
          <p:txBody>
            <a:bodyPr/>
            <a:lstStyle/>
            <a:p>
              <a:endParaRPr lang="ru-RU"/>
            </a:p>
          </p:txBody>
        </p:sp>
        <p:sp>
          <p:nvSpPr>
            <p:cNvPr id="170002" name="Freeform 18"/>
            <p:cNvSpPr>
              <a:spLocks/>
            </p:cNvSpPr>
            <p:nvPr/>
          </p:nvSpPr>
          <p:spPr bwMode="auto">
            <a:xfrm rot="78698">
              <a:off x="3866" y="765"/>
              <a:ext cx="744" cy="1595"/>
            </a:xfrm>
            <a:custGeom>
              <a:avLst/>
              <a:gdLst/>
              <a:ahLst/>
              <a:cxnLst>
                <a:cxn ang="0">
                  <a:pos x="867" y="2612"/>
                </a:cxn>
                <a:cxn ang="0">
                  <a:pos x="1094" y="2522"/>
                </a:cxn>
                <a:cxn ang="0">
                  <a:pos x="1016" y="2554"/>
                </a:cxn>
                <a:cxn ang="0">
                  <a:pos x="84" y="0"/>
                </a:cxn>
                <a:cxn ang="0">
                  <a:pos x="0" y="30"/>
                </a:cxn>
                <a:cxn ang="0">
                  <a:pos x="940" y="2584"/>
                </a:cxn>
              </a:cxnLst>
              <a:rect l="0" t="0" r="r" b="b"/>
              <a:pathLst>
                <a:path w="1094" h="2612">
                  <a:moveTo>
                    <a:pt x="867" y="2612"/>
                  </a:moveTo>
                  <a:lnTo>
                    <a:pt x="1094" y="2522"/>
                  </a:lnTo>
                  <a:lnTo>
                    <a:pt x="1016" y="2554"/>
                  </a:lnTo>
                  <a:lnTo>
                    <a:pt x="84" y="0"/>
                  </a:lnTo>
                  <a:lnTo>
                    <a:pt x="0" y="30"/>
                  </a:lnTo>
                  <a:lnTo>
                    <a:pt x="940" y="2584"/>
                  </a:lnTo>
                </a:path>
              </a:pathLst>
            </a:custGeom>
            <a:solidFill>
              <a:schemeClr val="tx2"/>
            </a:solidFill>
            <a:ln w="9525">
              <a:solidFill>
                <a:schemeClr val="tx1"/>
              </a:solidFill>
              <a:round/>
              <a:headEnd/>
              <a:tailEnd/>
            </a:ln>
            <a:effectLst/>
          </p:spPr>
          <p:txBody>
            <a:bodyPr/>
            <a:lstStyle/>
            <a:p>
              <a:endParaRPr lang="ru-RU"/>
            </a:p>
          </p:txBody>
        </p:sp>
      </p:grpSp>
      <p:sp>
        <p:nvSpPr>
          <p:cNvPr id="170003" name="Arc 19"/>
          <p:cNvSpPr>
            <a:spLocks/>
          </p:cNvSpPr>
          <p:nvPr/>
        </p:nvSpPr>
        <p:spPr bwMode="auto">
          <a:xfrm rot="15103985">
            <a:off x="5833268" y="4815682"/>
            <a:ext cx="1008063" cy="1143000"/>
          </a:xfrm>
          <a:custGeom>
            <a:avLst/>
            <a:gdLst>
              <a:gd name="G0" fmla="+- 0 0 0"/>
              <a:gd name="G1" fmla="+- 12742 0 0"/>
              <a:gd name="G2" fmla="+- 21600 0 0"/>
              <a:gd name="T0" fmla="*/ 17442 w 21600"/>
              <a:gd name="T1" fmla="*/ 0 h 26036"/>
              <a:gd name="T2" fmla="*/ 17024 w 21600"/>
              <a:gd name="T3" fmla="*/ 26036 h 26036"/>
              <a:gd name="T4" fmla="*/ 0 w 21600"/>
              <a:gd name="T5" fmla="*/ 12742 h 26036"/>
            </a:gdLst>
            <a:ahLst/>
            <a:cxnLst>
              <a:cxn ang="0">
                <a:pos x="T0" y="T1"/>
              </a:cxn>
              <a:cxn ang="0">
                <a:pos x="T2" y="T3"/>
              </a:cxn>
              <a:cxn ang="0">
                <a:pos x="T4" y="T5"/>
              </a:cxn>
            </a:cxnLst>
            <a:rect l="0" t="0" r="r" b="b"/>
            <a:pathLst>
              <a:path w="21600" h="26036" fill="none" extrusionOk="0">
                <a:moveTo>
                  <a:pt x="17441" y="0"/>
                </a:moveTo>
                <a:cubicBezTo>
                  <a:pt x="20143" y="3699"/>
                  <a:pt x="21600" y="8161"/>
                  <a:pt x="21600" y="12742"/>
                </a:cubicBezTo>
                <a:cubicBezTo>
                  <a:pt x="21600" y="17559"/>
                  <a:pt x="19989" y="22239"/>
                  <a:pt x="17024" y="26036"/>
                </a:cubicBezTo>
              </a:path>
              <a:path w="21600" h="26036" stroke="0" extrusionOk="0">
                <a:moveTo>
                  <a:pt x="17441" y="0"/>
                </a:moveTo>
                <a:cubicBezTo>
                  <a:pt x="20143" y="3699"/>
                  <a:pt x="21600" y="8161"/>
                  <a:pt x="21600" y="12742"/>
                </a:cubicBezTo>
                <a:cubicBezTo>
                  <a:pt x="21600" y="17559"/>
                  <a:pt x="19989" y="22239"/>
                  <a:pt x="17024" y="26036"/>
                </a:cubicBezTo>
                <a:lnTo>
                  <a:pt x="0" y="12742"/>
                </a:lnTo>
                <a:close/>
              </a:path>
            </a:pathLst>
          </a:custGeom>
          <a:noFill/>
          <a:ln w="38100">
            <a:solidFill>
              <a:srgbClr val="CC0099"/>
            </a:solidFill>
            <a:round/>
            <a:headEnd/>
            <a:tailEnd/>
          </a:ln>
          <a:effectLst/>
        </p:spPr>
        <p:txBody>
          <a:bodyPr wrap="none" anchor="ctr"/>
          <a:lstStyle/>
          <a:p>
            <a:endParaRPr lang="ru-RU"/>
          </a:p>
        </p:txBody>
      </p:sp>
      <p:sp>
        <p:nvSpPr>
          <p:cNvPr id="170004" name="Text Box 20"/>
          <p:cNvSpPr txBox="1">
            <a:spLocks noChangeArrowheads="1"/>
          </p:cNvSpPr>
          <p:nvPr/>
        </p:nvSpPr>
        <p:spPr bwMode="auto">
          <a:xfrm>
            <a:off x="2928926" y="487900"/>
            <a:ext cx="840295" cy="369332"/>
          </a:xfrm>
          <a:prstGeom prst="rect">
            <a:avLst/>
          </a:prstGeom>
          <a:noFill/>
          <a:ln w="12700">
            <a:noFill/>
            <a:miter lim="800000"/>
            <a:headEnd type="none" w="sm" len="sm"/>
            <a:tailEnd type="none" w="sm" len="sm"/>
          </a:ln>
          <a:effectLst/>
        </p:spPr>
        <p:txBody>
          <a:bodyPr wrap="none">
            <a:spAutoFit/>
          </a:bodyPr>
          <a:lstStyle/>
          <a:p>
            <a:r>
              <a:rPr lang="ru-RU" sz="1800" b="1" i="1" dirty="0" smtClean="0"/>
              <a:t>        </a:t>
            </a:r>
            <a:r>
              <a:rPr lang="en-US" sz="1800" b="1" i="1" dirty="0" err="1" smtClean="0"/>
              <a:t>hk</a:t>
            </a:r>
            <a:endParaRPr lang="ru-RU" sz="1800" b="1" i="1" dirty="0"/>
          </a:p>
        </p:txBody>
      </p:sp>
      <p:sp>
        <p:nvSpPr>
          <p:cNvPr id="170005" name="Text Box 21"/>
          <p:cNvSpPr txBox="1">
            <a:spLocks noChangeArrowheads="1"/>
          </p:cNvSpPr>
          <p:nvPr/>
        </p:nvSpPr>
        <p:spPr bwMode="auto">
          <a:xfrm>
            <a:off x="3562350" y="3763963"/>
            <a:ext cx="354013" cy="457200"/>
          </a:xfrm>
          <a:prstGeom prst="rect">
            <a:avLst/>
          </a:prstGeom>
          <a:noFill/>
          <a:ln w="12700">
            <a:noFill/>
            <a:miter lim="800000"/>
            <a:headEnd type="none" w="sm" len="sm"/>
            <a:tailEnd type="none" w="sm" len="sm"/>
          </a:ln>
          <a:effectLst/>
        </p:spPr>
        <p:txBody>
          <a:bodyPr wrap="none">
            <a:spAutoFit/>
          </a:bodyPr>
          <a:lstStyle/>
          <a:p>
            <a:r>
              <a:rPr lang="en-US" i="1">
                <a:solidFill>
                  <a:srgbClr val="0000FF"/>
                </a:solidFill>
              </a:rPr>
              <a:t>h</a:t>
            </a:r>
            <a:endParaRPr lang="ru-RU" i="1">
              <a:solidFill>
                <a:srgbClr val="0000FF"/>
              </a:solidFill>
            </a:endParaRPr>
          </a:p>
        </p:txBody>
      </p:sp>
      <p:sp>
        <p:nvSpPr>
          <p:cNvPr id="170006" name="Text Box 22"/>
          <p:cNvSpPr txBox="1">
            <a:spLocks noChangeArrowheads="1"/>
          </p:cNvSpPr>
          <p:nvPr/>
        </p:nvSpPr>
        <p:spPr bwMode="auto">
          <a:xfrm>
            <a:off x="3348038" y="911225"/>
            <a:ext cx="5597525" cy="1552575"/>
          </a:xfrm>
          <a:prstGeom prst="rect">
            <a:avLst/>
          </a:prstGeom>
          <a:noFill/>
          <a:ln w="12700">
            <a:noFill/>
            <a:miter lim="800000"/>
            <a:headEnd type="none" w="sm" len="sm"/>
            <a:tailEnd type="none" w="sm" len="sm"/>
          </a:ln>
          <a:effectLst/>
        </p:spPr>
        <p:txBody>
          <a:bodyPr wrap="none">
            <a:spAutoFit/>
          </a:bodyPr>
          <a:lstStyle/>
          <a:p>
            <a:pPr marL="457200" indent="-457200">
              <a:buFontTx/>
              <a:buAutoNum type="arabicPeriod"/>
            </a:pPr>
            <a:r>
              <a:rPr lang="ru-RU" dirty="0">
                <a:solidFill>
                  <a:srgbClr val="000099"/>
                </a:solidFill>
              </a:rPr>
              <a:t>Построим луч </a:t>
            </a:r>
            <a:r>
              <a:rPr lang="ru-RU" i="1" dirty="0">
                <a:solidFill>
                  <a:srgbClr val="000099"/>
                </a:solidFill>
              </a:rPr>
              <a:t>а</a:t>
            </a:r>
            <a:r>
              <a:rPr lang="ru-RU" dirty="0">
                <a:solidFill>
                  <a:srgbClr val="000099"/>
                </a:solidFill>
              </a:rPr>
              <a:t>.</a:t>
            </a:r>
            <a:endParaRPr lang="en-US" dirty="0">
              <a:solidFill>
                <a:srgbClr val="000099"/>
              </a:solidFill>
            </a:endParaRPr>
          </a:p>
          <a:p>
            <a:pPr marL="457200" indent="-457200">
              <a:buFontTx/>
              <a:buAutoNum type="arabicPeriod"/>
            </a:pPr>
            <a:r>
              <a:rPr lang="ru-RU" dirty="0">
                <a:solidFill>
                  <a:srgbClr val="000099"/>
                </a:solidFill>
              </a:rPr>
              <a:t>Отложим отрезок АВ, равный </a:t>
            </a:r>
            <a:r>
              <a:rPr lang="en-US" dirty="0">
                <a:solidFill>
                  <a:srgbClr val="000099"/>
                </a:solidFill>
              </a:rPr>
              <a:t>P</a:t>
            </a:r>
            <a:r>
              <a:rPr lang="en-US" baseline="-25000" dirty="0">
                <a:solidFill>
                  <a:srgbClr val="000099"/>
                </a:solidFill>
              </a:rPr>
              <a:t>1</a:t>
            </a:r>
            <a:r>
              <a:rPr lang="en-US" dirty="0">
                <a:solidFill>
                  <a:srgbClr val="000099"/>
                </a:solidFill>
              </a:rPr>
              <a:t>Q</a:t>
            </a:r>
            <a:r>
              <a:rPr lang="en-US" baseline="-25000" dirty="0">
                <a:solidFill>
                  <a:srgbClr val="000099"/>
                </a:solidFill>
              </a:rPr>
              <a:t>1</a:t>
            </a:r>
            <a:r>
              <a:rPr lang="ru-RU" dirty="0">
                <a:solidFill>
                  <a:srgbClr val="000099"/>
                </a:solidFill>
              </a:rPr>
              <a:t>.</a:t>
            </a:r>
            <a:endParaRPr lang="en-US" dirty="0">
              <a:solidFill>
                <a:srgbClr val="000099"/>
              </a:solidFill>
            </a:endParaRPr>
          </a:p>
          <a:p>
            <a:pPr marL="457200" indent="-457200">
              <a:buFontTx/>
              <a:buAutoNum type="arabicPeriod"/>
            </a:pPr>
            <a:r>
              <a:rPr lang="ru-RU" dirty="0">
                <a:solidFill>
                  <a:srgbClr val="000099"/>
                </a:solidFill>
              </a:rPr>
              <a:t>Построим угол, равный данному.</a:t>
            </a:r>
          </a:p>
          <a:p>
            <a:pPr marL="457200" indent="-457200">
              <a:buFontTx/>
              <a:buAutoNum type="arabicPeriod"/>
            </a:pPr>
            <a:r>
              <a:rPr lang="ru-RU" dirty="0">
                <a:solidFill>
                  <a:srgbClr val="000099"/>
                </a:solidFill>
              </a:rPr>
              <a:t>Отложим отрезок АС, равный </a:t>
            </a:r>
            <a:r>
              <a:rPr lang="en-US" dirty="0">
                <a:solidFill>
                  <a:srgbClr val="000099"/>
                </a:solidFill>
              </a:rPr>
              <a:t>P</a:t>
            </a:r>
            <a:r>
              <a:rPr lang="ru-RU" baseline="-25000" dirty="0">
                <a:solidFill>
                  <a:srgbClr val="000099"/>
                </a:solidFill>
              </a:rPr>
              <a:t>2</a:t>
            </a:r>
            <a:r>
              <a:rPr lang="en-US" dirty="0">
                <a:solidFill>
                  <a:srgbClr val="000099"/>
                </a:solidFill>
              </a:rPr>
              <a:t>Q</a:t>
            </a:r>
            <a:r>
              <a:rPr lang="ru-RU" baseline="-25000" dirty="0">
                <a:solidFill>
                  <a:srgbClr val="000099"/>
                </a:solidFill>
              </a:rPr>
              <a:t>2</a:t>
            </a:r>
            <a:r>
              <a:rPr lang="ru-RU" dirty="0">
                <a:solidFill>
                  <a:srgbClr val="000099"/>
                </a:solidFill>
              </a:rPr>
              <a:t>.</a:t>
            </a:r>
            <a:endParaRPr lang="ru-RU" baseline="-25000" dirty="0">
              <a:solidFill>
                <a:srgbClr val="000099"/>
              </a:solidFill>
            </a:endParaRPr>
          </a:p>
        </p:txBody>
      </p:sp>
      <p:sp>
        <p:nvSpPr>
          <p:cNvPr id="170007" name="Text Box 23"/>
          <p:cNvSpPr txBox="1">
            <a:spLocks noChangeArrowheads="1"/>
          </p:cNvSpPr>
          <p:nvPr/>
        </p:nvSpPr>
        <p:spPr bwMode="auto">
          <a:xfrm>
            <a:off x="7524750" y="5949950"/>
            <a:ext cx="363538" cy="457200"/>
          </a:xfrm>
          <a:prstGeom prst="rect">
            <a:avLst/>
          </a:prstGeom>
          <a:noFill/>
          <a:ln w="12700">
            <a:noFill/>
            <a:miter lim="800000"/>
            <a:headEnd type="none" w="sm" len="sm"/>
            <a:tailEnd type="none" w="sm" len="sm"/>
          </a:ln>
          <a:effectLst/>
        </p:spPr>
        <p:txBody>
          <a:bodyPr wrap="none">
            <a:spAutoFit/>
          </a:bodyPr>
          <a:lstStyle/>
          <a:p>
            <a:r>
              <a:rPr lang="ru-RU">
                <a:solidFill>
                  <a:srgbClr val="0000FF"/>
                </a:solidFill>
              </a:rPr>
              <a:t>В</a:t>
            </a:r>
          </a:p>
        </p:txBody>
      </p:sp>
      <p:sp>
        <p:nvSpPr>
          <p:cNvPr id="170008" name="Text Box 24"/>
          <p:cNvSpPr txBox="1">
            <a:spLocks noChangeArrowheads="1"/>
          </p:cNvSpPr>
          <p:nvPr/>
        </p:nvSpPr>
        <p:spPr bwMode="auto">
          <a:xfrm>
            <a:off x="4943475" y="5781675"/>
            <a:ext cx="366713" cy="457200"/>
          </a:xfrm>
          <a:prstGeom prst="rect">
            <a:avLst/>
          </a:prstGeom>
          <a:noFill/>
          <a:ln w="12700">
            <a:noFill/>
            <a:miter lim="800000"/>
            <a:headEnd type="none" w="sm" len="sm"/>
            <a:tailEnd type="none" w="sm" len="sm"/>
          </a:ln>
          <a:effectLst/>
        </p:spPr>
        <p:txBody>
          <a:bodyPr wrap="none">
            <a:spAutoFit/>
          </a:bodyPr>
          <a:lstStyle/>
          <a:p>
            <a:r>
              <a:rPr lang="ru-RU">
                <a:solidFill>
                  <a:srgbClr val="0000FF"/>
                </a:solidFill>
              </a:rPr>
              <a:t>А</a:t>
            </a:r>
          </a:p>
        </p:txBody>
      </p:sp>
      <p:sp>
        <p:nvSpPr>
          <p:cNvPr id="170009" name="Text Box 25"/>
          <p:cNvSpPr txBox="1">
            <a:spLocks noChangeArrowheads="1"/>
          </p:cNvSpPr>
          <p:nvPr/>
        </p:nvSpPr>
        <p:spPr bwMode="auto">
          <a:xfrm>
            <a:off x="3857620" y="2071678"/>
            <a:ext cx="2571736" cy="400110"/>
          </a:xfrm>
          <a:prstGeom prst="rect">
            <a:avLst/>
          </a:prstGeom>
          <a:noFill/>
          <a:ln w="12700">
            <a:noFill/>
            <a:miter lim="800000"/>
            <a:headEnd type="none" w="sm" len="sm"/>
            <a:tailEnd type="none" w="sm" len="sm"/>
          </a:ln>
          <a:effectLst/>
        </p:spPr>
        <p:txBody>
          <a:bodyPr wrap="square">
            <a:spAutoFit/>
          </a:bodyPr>
          <a:lstStyle/>
          <a:p>
            <a:r>
              <a:rPr lang="el-GR" sz="2000" dirty="0" smtClean="0">
                <a:solidFill>
                  <a:srgbClr val="FF0000"/>
                </a:solidFill>
                <a:effectLst>
                  <a:outerShdw blurRad="38100" dist="38100" dir="2700000" algn="tl">
                    <a:srgbClr val="C0C0C0"/>
                  </a:outerShdw>
                </a:effectLst>
              </a:rPr>
              <a:t>Δ</a:t>
            </a:r>
            <a:r>
              <a:rPr lang="ru-RU" sz="2000" dirty="0" smtClean="0">
                <a:solidFill>
                  <a:srgbClr val="FF0000"/>
                </a:solidFill>
                <a:effectLst>
                  <a:outerShdw blurRad="38100" dist="38100" dir="2700000" algn="tl">
                    <a:srgbClr val="C0C0C0"/>
                  </a:outerShdw>
                </a:effectLst>
              </a:rPr>
              <a:t> АВС искомый.</a:t>
            </a:r>
            <a:r>
              <a:rPr lang="ru-RU" sz="2000" dirty="0" smtClean="0">
                <a:effectLst>
                  <a:outerShdw blurRad="38100" dist="38100" dir="2700000" algn="tl">
                    <a:srgbClr val="C0C0C0"/>
                  </a:outerShdw>
                </a:effectLst>
              </a:rPr>
              <a:t> </a:t>
            </a:r>
            <a:r>
              <a:rPr lang="ru-RU" sz="2000" dirty="0" smtClean="0">
                <a:solidFill>
                  <a:srgbClr val="FF0000"/>
                </a:solidFill>
                <a:effectLst>
                  <a:outerShdw blurRad="38100" dist="38100" dir="2700000" algn="tl">
                    <a:srgbClr val="C0C0C0"/>
                  </a:outerShdw>
                </a:effectLst>
              </a:rPr>
              <a:t> </a:t>
            </a:r>
            <a:endParaRPr lang="ru-RU" sz="2000" dirty="0">
              <a:solidFill>
                <a:srgbClr val="FF0000"/>
              </a:solidFill>
              <a:effectLst>
                <a:outerShdw blurRad="38100" dist="38100" dir="2700000" algn="tl">
                  <a:srgbClr val="C0C0C0"/>
                </a:outerShdw>
              </a:effectLst>
            </a:endParaRPr>
          </a:p>
        </p:txBody>
      </p:sp>
      <p:sp>
        <p:nvSpPr>
          <p:cNvPr id="170010" name="Text Box 26"/>
          <p:cNvSpPr txBox="1">
            <a:spLocks noChangeArrowheads="1"/>
          </p:cNvSpPr>
          <p:nvPr/>
        </p:nvSpPr>
        <p:spPr bwMode="auto">
          <a:xfrm>
            <a:off x="0" y="571480"/>
            <a:ext cx="996950" cy="457200"/>
          </a:xfrm>
          <a:prstGeom prst="rect">
            <a:avLst/>
          </a:prstGeom>
          <a:noFill/>
          <a:ln w="12700">
            <a:noFill/>
            <a:miter lim="800000"/>
            <a:headEnd type="none" w="sm" len="sm"/>
            <a:tailEnd type="none" w="sm" len="sm"/>
          </a:ln>
          <a:effectLst/>
        </p:spPr>
        <p:txBody>
          <a:bodyPr wrap="none">
            <a:spAutoFit/>
          </a:bodyPr>
          <a:lstStyle/>
          <a:p>
            <a:r>
              <a:rPr lang="ru-RU" dirty="0"/>
              <a:t>Дано:</a:t>
            </a:r>
          </a:p>
        </p:txBody>
      </p:sp>
      <p:sp>
        <p:nvSpPr>
          <p:cNvPr id="170011" name="Text Box 27"/>
          <p:cNvSpPr txBox="1">
            <a:spLocks noChangeArrowheads="1"/>
          </p:cNvSpPr>
          <p:nvPr/>
        </p:nvSpPr>
        <p:spPr bwMode="auto">
          <a:xfrm>
            <a:off x="714348" y="500042"/>
            <a:ext cx="2881312" cy="396875"/>
          </a:xfrm>
          <a:prstGeom prst="rect">
            <a:avLst/>
          </a:prstGeom>
          <a:noFill/>
          <a:ln w="12700">
            <a:noFill/>
            <a:miter lim="800000"/>
            <a:headEnd type="none" w="sm" len="sm"/>
            <a:tailEnd type="none" w="sm" len="sm"/>
          </a:ln>
          <a:effectLst/>
        </p:spPr>
        <p:txBody>
          <a:bodyPr>
            <a:spAutoFit/>
          </a:bodyPr>
          <a:lstStyle/>
          <a:p>
            <a:r>
              <a:rPr lang="ru-RU" sz="2000" b="1" dirty="0"/>
              <a:t>Отрезки Р</a:t>
            </a:r>
            <a:r>
              <a:rPr lang="ru-RU" sz="2000" b="1" baseline="-25000" dirty="0"/>
              <a:t>1</a:t>
            </a:r>
            <a:r>
              <a:rPr lang="en-US" sz="2000" b="1" dirty="0"/>
              <a:t>Q</a:t>
            </a:r>
            <a:r>
              <a:rPr lang="en-US" sz="2000" b="1" baseline="-25000" dirty="0"/>
              <a:t>1</a:t>
            </a:r>
            <a:r>
              <a:rPr lang="ru-RU" sz="2000" b="1" baseline="-25000" dirty="0"/>
              <a:t> </a:t>
            </a:r>
            <a:r>
              <a:rPr lang="ru-RU" sz="2000" b="1" dirty="0"/>
              <a:t>и Р</a:t>
            </a:r>
            <a:r>
              <a:rPr lang="ru-RU" sz="2000" b="1" baseline="-25000" dirty="0"/>
              <a:t>2</a:t>
            </a:r>
            <a:r>
              <a:rPr lang="en-US" sz="2000" b="1" dirty="0"/>
              <a:t>Q</a:t>
            </a:r>
            <a:r>
              <a:rPr lang="ru-RU" sz="2000" b="1" baseline="-25000" dirty="0" smtClean="0"/>
              <a:t>2 </a:t>
            </a:r>
            <a:r>
              <a:rPr lang="ru-RU" sz="2000" b="1" dirty="0" smtClean="0"/>
              <a:t>,</a:t>
            </a:r>
            <a:endParaRPr lang="ru-RU" sz="2000" b="1" dirty="0"/>
          </a:p>
        </p:txBody>
      </p:sp>
      <p:sp>
        <p:nvSpPr>
          <p:cNvPr id="170012" name="Freeform 28"/>
          <p:cNvSpPr>
            <a:spLocks/>
          </p:cNvSpPr>
          <p:nvPr/>
        </p:nvSpPr>
        <p:spPr bwMode="auto">
          <a:xfrm>
            <a:off x="889000" y="2489200"/>
            <a:ext cx="2457450" cy="4763"/>
          </a:xfrm>
          <a:custGeom>
            <a:avLst/>
            <a:gdLst/>
            <a:ahLst/>
            <a:cxnLst>
              <a:cxn ang="0">
                <a:pos x="0" y="0"/>
              </a:cxn>
              <a:cxn ang="0">
                <a:pos x="1548" y="3"/>
              </a:cxn>
            </a:cxnLst>
            <a:rect l="0" t="0" r="r" b="b"/>
            <a:pathLst>
              <a:path w="1548" h="3">
                <a:moveTo>
                  <a:pt x="0" y="0"/>
                </a:moveTo>
                <a:lnTo>
                  <a:pt x="1548" y="3"/>
                </a:lnTo>
              </a:path>
            </a:pathLst>
          </a:custGeom>
          <a:noFill/>
          <a:ln w="12700" cap="flat" cmpd="sng">
            <a:solidFill>
              <a:schemeClr val="tx1"/>
            </a:solidFill>
            <a:prstDash val="solid"/>
            <a:round/>
            <a:headEnd type="oval" w="med" len="med"/>
            <a:tailEnd type="oval" w="med" len="med"/>
          </a:ln>
          <a:effectLst/>
        </p:spPr>
        <p:txBody>
          <a:bodyPr wrap="none"/>
          <a:lstStyle/>
          <a:p>
            <a:endParaRPr lang="ru-RU"/>
          </a:p>
        </p:txBody>
      </p:sp>
      <p:sp>
        <p:nvSpPr>
          <p:cNvPr id="170013" name="Line 29"/>
          <p:cNvSpPr>
            <a:spLocks noChangeShapeType="1"/>
          </p:cNvSpPr>
          <p:nvPr/>
        </p:nvSpPr>
        <p:spPr bwMode="auto">
          <a:xfrm>
            <a:off x="611188" y="3213100"/>
            <a:ext cx="3097212" cy="0"/>
          </a:xfrm>
          <a:prstGeom prst="line">
            <a:avLst/>
          </a:prstGeom>
          <a:noFill/>
          <a:ln w="12700">
            <a:solidFill>
              <a:schemeClr val="tx1"/>
            </a:solidFill>
            <a:round/>
            <a:headEnd type="oval" w="med" len="med"/>
            <a:tailEnd type="oval" w="med" len="med"/>
          </a:ln>
          <a:effectLst/>
        </p:spPr>
        <p:txBody>
          <a:bodyPr wrap="none"/>
          <a:lstStyle/>
          <a:p>
            <a:endParaRPr lang="ru-RU"/>
          </a:p>
        </p:txBody>
      </p:sp>
      <p:sp>
        <p:nvSpPr>
          <p:cNvPr id="170014" name="Text Box 30"/>
          <p:cNvSpPr txBox="1">
            <a:spLocks noChangeArrowheads="1"/>
          </p:cNvSpPr>
          <p:nvPr/>
        </p:nvSpPr>
        <p:spPr bwMode="auto">
          <a:xfrm>
            <a:off x="3325813" y="2349500"/>
            <a:ext cx="454025" cy="396875"/>
          </a:xfrm>
          <a:prstGeom prst="rect">
            <a:avLst/>
          </a:prstGeom>
          <a:noFill/>
          <a:ln w="12700">
            <a:noFill/>
            <a:miter lim="800000"/>
            <a:headEnd type="none" w="sm" len="sm"/>
            <a:tailEnd type="none" w="sm" len="sm"/>
          </a:ln>
          <a:effectLst/>
        </p:spPr>
        <p:txBody>
          <a:bodyPr wrap="none">
            <a:spAutoFit/>
          </a:bodyPr>
          <a:lstStyle/>
          <a:p>
            <a:r>
              <a:rPr lang="en-US" sz="2000">
                <a:solidFill>
                  <a:srgbClr val="000099"/>
                </a:solidFill>
              </a:rPr>
              <a:t>Q</a:t>
            </a:r>
            <a:r>
              <a:rPr lang="en-US" sz="2000" baseline="-25000">
                <a:solidFill>
                  <a:srgbClr val="000099"/>
                </a:solidFill>
              </a:rPr>
              <a:t>1</a:t>
            </a:r>
            <a:endParaRPr lang="ru-RU" sz="2000">
              <a:solidFill>
                <a:srgbClr val="000099"/>
              </a:solidFill>
            </a:endParaRPr>
          </a:p>
        </p:txBody>
      </p:sp>
      <p:sp>
        <p:nvSpPr>
          <p:cNvPr id="170015" name="Text Box 31"/>
          <p:cNvSpPr txBox="1">
            <a:spLocks noChangeArrowheads="1"/>
          </p:cNvSpPr>
          <p:nvPr/>
        </p:nvSpPr>
        <p:spPr bwMode="auto">
          <a:xfrm>
            <a:off x="539750" y="2276475"/>
            <a:ext cx="414338" cy="396875"/>
          </a:xfrm>
          <a:prstGeom prst="rect">
            <a:avLst/>
          </a:prstGeom>
          <a:noFill/>
          <a:ln w="12700">
            <a:noFill/>
            <a:miter lim="800000"/>
            <a:headEnd type="none" w="sm" len="sm"/>
            <a:tailEnd type="none" w="sm" len="sm"/>
          </a:ln>
          <a:effectLst/>
        </p:spPr>
        <p:txBody>
          <a:bodyPr wrap="none">
            <a:spAutoFit/>
          </a:bodyPr>
          <a:lstStyle/>
          <a:p>
            <a:r>
              <a:rPr lang="en-US" sz="2000">
                <a:solidFill>
                  <a:srgbClr val="000099"/>
                </a:solidFill>
              </a:rPr>
              <a:t>P</a:t>
            </a:r>
            <a:r>
              <a:rPr lang="en-US" sz="2000" baseline="-25000">
                <a:solidFill>
                  <a:srgbClr val="000099"/>
                </a:solidFill>
              </a:rPr>
              <a:t>1</a:t>
            </a:r>
            <a:endParaRPr lang="ru-RU" sz="2000">
              <a:solidFill>
                <a:srgbClr val="000099"/>
              </a:solidFill>
            </a:endParaRPr>
          </a:p>
        </p:txBody>
      </p:sp>
      <p:sp>
        <p:nvSpPr>
          <p:cNvPr id="170016" name="Text Box 32"/>
          <p:cNvSpPr txBox="1">
            <a:spLocks noChangeArrowheads="1"/>
          </p:cNvSpPr>
          <p:nvPr/>
        </p:nvSpPr>
        <p:spPr bwMode="auto">
          <a:xfrm>
            <a:off x="395288" y="3260725"/>
            <a:ext cx="414337" cy="396875"/>
          </a:xfrm>
          <a:prstGeom prst="rect">
            <a:avLst/>
          </a:prstGeom>
          <a:noFill/>
          <a:ln w="12700">
            <a:noFill/>
            <a:miter lim="800000"/>
            <a:headEnd type="none" w="sm" len="sm"/>
            <a:tailEnd type="none" w="sm" len="sm"/>
          </a:ln>
          <a:effectLst/>
        </p:spPr>
        <p:txBody>
          <a:bodyPr wrap="none">
            <a:spAutoFit/>
          </a:bodyPr>
          <a:lstStyle/>
          <a:p>
            <a:r>
              <a:rPr lang="en-US" sz="2000">
                <a:solidFill>
                  <a:srgbClr val="000099"/>
                </a:solidFill>
              </a:rPr>
              <a:t>P</a:t>
            </a:r>
            <a:r>
              <a:rPr lang="en-US" sz="2000" baseline="-25000">
                <a:solidFill>
                  <a:srgbClr val="000099"/>
                </a:solidFill>
              </a:rPr>
              <a:t>2</a:t>
            </a:r>
            <a:endParaRPr lang="ru-RU" sz="2000">
              <a:solidFill>
                <a:srgbClr val="000099"/>
              </a:solidFill>
            </a:endParaRPr>
          </a:p>
        </p:txBody>
      </p:sp>
      <p:sp>
        <p:nvSpPr>
          <p:cNvPr id="170017" name="Text Box 33"/>
          <p:cNvSpPr txBox="1">
            <a:spLocks noChangeArrowheads="1"/>
          </p:cNvSpPr>
          <p:nvPr/>
        </p:nvSpPr>
        <p:spPr bwMode="auto">
          <a:xfrm>
            <a:off x="3492500" y="3213100"/>
            <a:ext cx="454025" cy="396875"/>
          </a:xfrm>
          <a:prstGeom prst="rect">
            <a:avLst/>
          </a:prstGeom>
          <a:noFill/>
          <a:ln w="12700">
            <a:noFill/>
            <a:miter lim="800000"/>
            <a:headEnd type="none" w="sm" len="sm"/>
            <a:tailEnd type="none" w="sm" len="sm"/>
          </a:ln>
          <a:effectLst/>
        </p:spPr>
        <p:txBody>
          <a:bodyPr wrap="none">
            <a:spAutoFit/>
          </a:bodyPr>
          <a:lstStyle/>
          <a:p>
            <a:r>
              <a:rPr lang="en-US" sz="2000">
                <a:solidFill>
                  <a:srgbClr val="000099"/>
                </a:solidFill>
              </a:rPr>
              <a:t>Q</a:t>
            </a:r>
            <a:r>
              <a:rPr lang="en-US" sz="2000" baseline="-25000">
                <a:solidFill>
                  <a:srgbClr val="000099"/>
                </a:solidFill>
              </a:rPr>
              <a:t>2</a:t>
            </a:r>
            <a:endParaRPr lang="ru-RU" sz="2000">
              <a:solidFill>
                <a:srgbClr val="000099"/>
              </a:solidFill>
            </a:endParaRPr>
          </a:p>
        </p:txBody>
      </p:sp>
      <p:sp>
        <p:nvSpPr>
          <p:cNvPr id="170018" name="Text Box 34"/>
          <p:cNvSpPr txBox="1">
            <a:spLocks noChangeArrowheads="1"/>
          </p:cNvSpPr>
          <p:nvPr/>
        </p:nvSpPr>
        <p:spPr bwMode="auto">
          <a:xfrm>
            <a:off x="8531225" y="5708650"/>
            <a:ext cx="344488" cy="457200"/>
          </a:xfrm>
          <a:prstGeom prst="rect">
            <a:avLst/>
          </a:prstGeom>
          <a:noFill/>
          <a:ln w="12700">
            <a:noFill/>
            <a:miter lim="800000"/>
            <a:headEnd type="none" w="sm" len="sm"/>
            <a:tailEnd type="none" w="sm" len="sm"/>
          </a:ln>
          <a:effectLst/>
        </p:spPr>
        <p:txBody>
          <a:bodyPr wrap="none">
            <a:spAutoFit/>
          </a:bodyPr>
          <a:lstStyle/>
          <a:p>
            <a:r>
              <a:rPr lang="ru-RU" i="1">
                <a:solidFill>
                  <a:srgbClr val="000099"/>
                </a:solidFill>
              </a:rPr>
              <a:t>а</a:t>
            </a:r>
          </a:p>
        </p:txBody>
      </p:sp>
      <p:sp>
        <p:nvSpPr>
          <p:cNvPr id="170019" name="Text Box 35"/>
          <p:cNvSpPr txBox="1">
            <a:spLocks noChangeArrowheads="1"/>
          </p:cNvSpPr>
          <p:nvPr/>
        </p:nvSpPr>
        <p:spPr bwMode="auto">
          <a:xfrm>
            <a:off x="3922713" y="5780088"/>
            <a:ext cx="336550" cy="457200"/>
          </a:xfrm>
          <a:prstGeom prst="rect">
            <a:avLst/>
          </a:prstGeom>
          <a:noFill/>
          <a:ln w="12700">
            <a:noFill/>
            <a:miter lim="800000"/>
            <a:headEnd type="none" w="sm" len="sm"/>
            <a:tailEnd type="none" w="sm" len="sm"/>
          </a:ln>
          <a:effectLst/>
        </p:spPr>
        <p:txBody>
          <a:bodyPr wrap="none">
            <a:spAutoFit/>
          </a:bodyPr>
          <a:lstStyle/>
          <a:p>
            <a:r>
              <a:rPr lang="en-US" i="1">
                <a:solidFill>
                  <a:srgbClr val="0000FF"/>
                </a:solidFill>
              </a:rPr>
              <a:t>k</a:t>
            </a:r>
            <a:endParaRPr lang="ru-RU" i="1">
              <a:solidFill>
                <a:srgbClr val="0000FF"/>
              </a:solidFill>
            </a:endParaRPr>
          </a:p>
        </p:txBody>
      </p:sp>
      <p:sp>
        <p:nvSpPr>
          <p:cNvPr id="170020" name="Arc 36"/>
          <p:cNvSpPr>
            <a:spLocks/>
          </p:cNvSpPr>
          <p:nvPr/>
        </p:nvSpPr>
        <p:spPr bwMode="auto">
          <a:xfrm>
            <a:off x="6227763" y="5445125"/>
            <a:ext cx="1333500" cy="1042988"/>
          </a:xfrm>
          <a:custGeom>
            <a:avLst/>
            <a:gdLst>
              <a:gd name="G0" fmla="+- 0 0 0"/>
              <a:gd name="G1" fmla="+- 7184 0 0"/>
              <a:gd name="G2" fmla="+- 21600 0 0"/>
              <a:gd name="T0" fmla="*/ 20370 w 21600"/>
              <a:gd name="T1" fmla="*/ 0 h 17880"/>
              <a:gd name="T2" fmla="*/ 18766 w 21600"/>
              <a:gd name="T3" fmla="*/ 17880 h 17880"/>
              <a:gd name="T4" fmla="*/ 0 w 21600"/>
              <a:gd name="T5" fmla="*/ 7184 h 17880"/>
            </a:gdLst>
            <a:ahLst/>
            <a:cxnLst>
              <a:cxn ang="0">
                <a:pos x="T0" y="T1"/>
              </a:cxn>
              <a:cxn ang="0">
                <a:pos x="T2" y="T3"/>
              </a:cxn>
              <a:cxn ang="0">
                <a:pos x="T4" y="T5"/>
              </a:cxn>
            </a:cxnLst>
            <a:rect l="0" t="0" r="r" b="b"/>
            <a:pathLst>
              <a:path w="21600" h="17880" fill="none" extrusionOk="0">
                <a:moveTo>
                  <a:pt x="20370" y="-1"/>
                </a:moveTo>
                <a:cubicBezTo>
                  <a:pt x="21184" y="2307"/>
                  <a:pt x="21600" y="4736"/>
                  <a:pt x="21600" y="7184"/>
                </a:cubicBezTo>
                <a:cubicBezTo>
                  <a:pt x="21600" y="10934"/>
                  <a:pt x="20623" y="14621"/>
                  <a:pt x="18765" y="17879"/>
                </a:cubicBezTo>
              </a:path>
              <a:path w="21600" h="17880" stroke="0" extrusionOk="0">
                <a:moveTo>
                  <a:pt x="20370" y="-1"/>
                </a:moveTo>
                <a:cubicBezTo>
                  <a:pt x="21184" y="2307"/>
                  <a:pt x="21600" y="4736"/>
                  <a:pt x="21600" y="7184"/>
                </a:cubicBezTo>
                <a:cubicBezTo>
                  <a:pt x="21600" y="10934"/>
                  <a:pt x="20623" y="14621"/>
                  <a:pt x="18765" y="17879"/>
                </a:cubicBezTo>
                <a:lnTo>
                  <a:pt x="0" y="7184"/>
                </a:lnTo>
                <a:close/>
              </a:path>
            </a:pathLst>
          </a:custGeom>
          <a:noFill/>
          <a:ln w="38100">
            <a:solidFill>
              <a:srgbClr val="008000"/>
            </a:solidFill>
            <a:round/>
            <a:headEnd/>
            <a:tailEnd/>
          </a:ln>
          <a:effectLst/>
        </p:spPr>
        <p:txBody>
          <a:bodyPr wrap="none" anchor="ctr"/>
          <a:lstStyle/>
          <a:p>
            <a:endParaRPr lang="ru-RU"/>
          </a:p>
        </p:txBody>
      </p:sp>
      <p:sp>
        <p:nvSpPr>
          <p:cNvPr id="170021" name="Arc 37"/>
          <p:cNvSpPr>
            <a:spLocks/>
          </p:cNvSpPr>
          <p:nvPr/>
        </p:nvSpPr>
        <p:spPr bwMode="auto">
          <a:xfrm rot="40209895">
            <a:off x="5269707" y="4171156"/>
            <a:ext cx="2881312" cy="1539875"/>
          </a:xfrm>
          <a:custGeom>
            <a:avLst/>
            <a:gdLst>
              <a:gd name="G0" fmla="+- 0 0 0"/>
              <a:gd name="G1" fmla="+- 1560 0 0"/>
              <a:gd name="G2" fmla="+- 21600 0 0"/>
              <a:gd name="T0" fmla="*/ 21544 w 21600"/>
              <a:gd name="T1" fmla="*/ 0 h 12058"/>
              <a:gd name="T2" fmla="*/ 18877 w 21600"/>
              <a:gd name="T3" fmla="*/ 12058 h 12058"/>
              <a:gd name="T4" fmla="*/ 0 w 21600"/>
              <a:gd name="T5" fmla="*/ 1560 h 12058"/>
            </a:gdLst>
            <a:ahLst/>
            <a:cxnLst>
              <a:cxn ang="0">
                <a:pos x="T0" y="T1"/>
              </a:cxn>
              <a:cxn ang="0">
                <a:pos x="T2" y="T3"/>
              </a:cxn>
              <a:cxn ang="0">
                <a:pos x="T4" y="T5"/>
              </a:cxn>
            </a:cxnLst>
            <a:rect l="0" t="0" r="r" b="b"/>
            <a:pathLst>
              <a:path w="21600" h="12058" fill="none" extrusionOk="0">
                <a:moveTo>
                  <a:pt x="21543" y="0"/>
                </a:moveTo>
                <a:cubicBezTo>
                  <a:pt x="21581" y="519"/>
                  <a:pt x="21600" y="1039"/>
                  <a:pt x="21600" y="1560"/>
                </a:cubicBezTo>
                <a:cubicBezTo>
                  <a:pt x="21600" y="5233"/>
                  <a:pt x="20662" y="8847"/>
                  <a:pt x="18877" y="12058"/>
                </a:cubicBezTo>
              </a:path>
              <a:path w="21600" h="12058" stroke="0" extrusionOk="0">
                <a:moveTo>
                  <a:pt x="21543" y="0"/>
                </a:moveTo>
                <a:cubicBezTo>
                  <a:pt x="21581" y="519"/>
                  <a:pt x="21600" y="1039"/>
                  <a:pt x="21600" y="1560"/>
                </a:cubicBezTo>
                <a:cubicBezTo>
                  <a:pt x="21600" y="5233"/>
                  <a:pt x="20662" y="8847"/>
                  <a:pt x="18877" y="12058"/>
                </a:cubicBezTo>
                <a:lnTo>
                  <a:pt x="0" y="1560"/>
                </a:lnTo>
                <a:close/>
              </a:path>
            </a:pathLst>
          </a:custGeom>
          <a:noFill/>
          <a:ln w="38100">
            <a:solidFill>
              <a:srgbClr val="008000"/>
            </a:solidFill>
            <a:round/>
            <a:headEnd/>
            <a:tailEnd/>
          </a:ln>
          <a:effectLst/>
        </p:spPr>
        <p:txBody>
          <a:bodyPr wrap="none" anchor="ctr"/>
          <a:lstStyle/>
          <a:p>
            <a:endParaRPr lang="ru-RU"/>
          </a:p>
        </p:txBody>
      </p:sp>
      <p:sp>
        <p:nvSpPr>
          <p:cNvPr id="170022" name="Freeform 38"/>
          <p:cNvSpPr>
            <a:spLocks/>
          </p:cNvSpPr>
          <p:nvPr/>
        </p:nvSpPr>
        <p:spPr bwMode="auto">
          <a:xfrm>
            <a:off x="7556500" y="3797300"/>
            <a:ext cx="25400" cy="2159000"/>
          </a:xfrm>
          <a:custGeom>
            <a:avLst/>
            <a:gdLst/>
            <a:ahLst/>
            <a:cxnLst>
              <a:cxn ang="0">
                <a:pos x="16" y="0"/>
              </a:cxn>
              <a:cxn ang="0">
                <a:pos x="0" y="1360"/>
              </a:cxn>
            </a:cxnLst>
            <a:rect l="0" t="0" r="r" b="b"/>
            <a:pathLst>
              <a:path w="16" h="1360">
                <a:moveTo>
                  <a:pt x="16" y="0"/>
                </a:moveTo>
                <a:lnTo>
                  <a:pt x="0" y="1360"/>
                </a:lnTo>
              </a:path>
            </a:pathLst>
          </a:custGeom>
          <a:noFill/>
          <a:ln w="38100" cap="flat" cmpd="sng">
            <a:solidFill>
              <a:schemeClr val="tx1"/>
            </a:solidFill>
            <a:prstDash val="solid"/>
            <a:round/>
            <a:headEnd type="none" w="sm" len="sm"/>
            <a:tailEnd type="none" w="sm" len="sm"/>
          </a:ln>
          <a:effectLst/>
        </p:spPr>
        <p:txBody>
          <a:bodyPr wrap="none"/>
          <a:lstStyle/>
          <a:p>
            <a:endParaRPr lang="ru-RU"/>
          </a:p>
        </p:txBody>
      </p:sp>
      <p:grpSp>
        <p:nvGrpSpPr>
          <p:cNvPr id="3" name="Group 39"/>
          <p:cNvGrpSpPr>
            <a:grpSpLocks/>
          </p:cNvGrpSpPr>
          <p:nvPr/>
        </p:nvGrpSpPr>
        <p:grpSpPr bwMode="auto">
          <a:xfrm>
            <a:off x="1979613" y="2349500"/>
            <a:ext cx="4608512" cy="3671888"/>
            <a:chOff x="1247" y="1480"/>
            <a:chExt cx="2903" cy="2313"/>
          </a:xfrm>
        </p:grpSpPr>
        <p:sp>
          <p:nvSpPr>
            <p:cNvPr id="170024" name="Line 40"/>
            <p:cNvSpPr>
              <a:spLocks noChangeShapeType="1"/>
            </p:cNvSpPr>
            <p:nvPr/>
          </p:nvSpPr>
          <p:spPr bwMode="auto">
            <a:xfrm>
              <a:off x="1358" y="1480"/>
              <a:ext cx="45" cy="181"/>
            </a:xfrm>
            <a:prstGeom prst="line">
              <a:avLst/>
            </a:prstGeom>
            <a:noFill/>
            <a:ln w="38100">
              <a:solidFill>
                <a:srgbClr val="FF0000"/>
              </a:solidFill>
              <a:round/>
              <a:headEnd type="none" w="sm" len="sm"/>
              <a:tailEnd type="none" w="sm" len="sm"/>
            </a:ln>
            <a:effectLst/>
          </p:spPr>
          <p:txBody>
            <a:bodyPr wrap="none"/>
            <a:lstStyle/>
            <a:p>
              <a:endParaRPr lang="ru-RU"/>
            </a:p>
          </p:txBody>
        </p:sp>
        <p:sp>
          <p:nvSpPr>
            <p:cNvPr id="170025" name="Line 41"/>
            <p:cNvSpPr>
              <a:spLocks noChangeShapeType="1"/>
            </p:cNvSpPr>
            <p:nvPr/>
          </p:nvSpPr>
          <p:spPr bwMode="auto">
            <a:xfrm>
              <a:off x="3878" y="3612"/>
              <a:ext cx="45" cy="181"/>
            </a:xfrm>
            <a:prstGeom prst="line">
              <a:avLst/>
            </a:prstGeom>
            <a:noFill/>
            <a:ln w="38100">
              <a:solidFill>
                <a:srgbClr val="FF0000"/>
              </a:solidFill>
              <a:round/>
              <a:headEnd type="none" w="sm" len="sm"/>
              <a:tailEnd type="none" w="sm" len="sm"/>
            </a:ln>
            <a:effectLst/>
          </p:spPr>
          <p:txBody>
            <a:bodyPr wrap="none"/>
            <a:lstStyle/>
            <a:p>
              <a:endParaRPr lang="ru-RU"/>
            </a:p>
          </p:txBody>
        </p:sp>
        <p:grpSp>
          <p:nvGrpSpPr>
            <p:cNvPr id="4" name="Group 42"/>
            <p:cNvGrpSpPr>
              <a:grpSpLocks/>
            </p:cNvGrpSpPr>
            <p:nvPr/>
          </p:nvGrpSpPr>
          <p:grpSpPr bwMode="auto">
            <a:xfrm>
              <a:off x="1494" y="1933"/>
              <a:ext cx="91" cy="181"/>
              <a:chOff x="1519" y="1933"/>
              <a:chExt cx="91" cy="181"/>
            </a:xfrm>
          </p:grpSpPr>
          <p:sp>
            <p:nvSpPr>
              <p:cNvPr id="170027" name="Line 43"/>
              <p:cNvSpPr>
                <a:spLocks noChangeShapeType="1"/>
              </p:cNvSpPr>
              <p:nvPr/>
            </p:nvSpPr>
            <p:spPr bwMode="auto">
              <a:xfrm>
                <a:off x="1565" y="1933"/>
                <a:ext cx="45" cy="181"/>
              </a:xfrm>
              <a:prstGeom prst="line">
                <a:avLst/>
              </a:prstGeom>
              <a:noFill/>
              <a:ln w="38100">
                <a:solidFill>
                  <a:srgbClr val="FF0000"/>
                </a:solidFill>
                <a:round/>
                <a:headEnd type="none" w="sm" len="sm"/>
                <a:tailEnd type="none" w="sm" len="sm"/>
              </a:ln>
              <a:effectLst/>
            </p:spPr>
            <p:txBody>
              <a:bodyPr wrap="none"/>
              <a:lstStyle/>
              <a:p>
                <a:endParaRPr lang="ru-RU"/>
              </a:p>
            </p:txBody>
          </p:sp>
          <p:sp>
            <p:nvSpPr>
              <p:cNvPr id="170028" name="Line 44"/>
              <p:cNvSpPr>
                <a:spLocks noChangeShapeType="1"/>
              </p:cNvSpPr>
              <p:nvPr/>
            </p:nvSpPr>
            <p:spPr bwMode="auto">
              <a:xfrm>
                <a:off x="1519" y="1933"/>
                <a:ext cx="45" cy="181"/>
              </a:xfrm>
              <a:prstGeom prst="line">
                <a:avLst/>
              </a:prstGeom>
              <a:noFill/>
              <a:ln w="38100">
                <a:solidFill>
                  <a:srgbClr val="FF0000"/>
                </a:solidFill>
                <a:round/>
                <a:headEnd type="none" w="sm" len="sm"/>
                <a:tailEnd type="none" w="sm" len="sm"/>
              </a:ln>
              <a:effectLst/>
            </p:spPr>
            <p:txBody>
              <a:bodyPr wrap="none"/>
              <a:lstStyle/>
              <a:p>
                <a:endParaRPr lang="ru-RU"/>
              </a:p>
            </p:txBody>
          </p:sp>
        </p:grpSp>
        <p:grpSp>
          <p:nvGrpSpPr>
            <p:cNvPr id="5" name="Group 45"/>
            <p:cNvGrpSpPr>
              <a:grpSpLocks/>
            </p:cNvGrpSpPr>
            <p:nvPr/>
          </p:nvGrpSpPr>
          <p:grpSpPr bwMode="auto">
            <a:xfrm rot="18830212" flipH="1">
              <a:off x="4014" y="2886"/>
              <a:ext cx="91" cy="181"/>
              <a:chOff x="1519" y="1933"/>
              <a:chExt cx="91" cy="181"/>
            </a:xfrm>
          </p:grpSpPr>
          <p:sp>
            <p:nvSpPr>
              <p:cNvPr id="170030" name="Line 46"/>
              <p:cNvSpPr>
                <a:spLocks noChangeShapeType="1"/>
              </p:cNvSpPr>
              <p:nvPr/>
            </p:nvSpPr>
            <p:spPr bwMode="auto">
              <a:xfrm>
                <a:off x="1565" y="1933"/>
                <a:ext cx="45" cy="181"/>
              </a:xfrm>
              <a:prstGeom prst="line">
                <a:avLst/>
              </a:prstGeom>
              <a:noFill/>
              <a:ln w="38100">
                <a:solidFill>
                  <a:srgbClr val="FF0000"/>
                </a:solidFill>
                <a:round/>
                <a:headEnd type="none" w="sm" len="sm"/>
                <a:tailEnd type="none" w="sm" len="sm"/>
              </a:ln>
              <a:effectLst/>
            </p:spPr>
            <p:txBody>
              <a:bodyPr wrap="none"/>
              <a:lstStyle/>
              <a:p>
                <a:endParaRPr lang="ru-RU"/>
              </a:p>
            </p:txBody>
          </p:sp>
          <p:sp>
            <p:nvSpPr>
              <p:cNvPr id="170031" name="Line 47"/>
              <p:cNvSpPr>
                <a:spLocks noChangeShapeType="1"/>
              </p:cNvSpPr>
              <p:nvPr/>
            </p:nvSpPr>
            <p:spPr bwMode="auto">
              <a:xfrm>
                <a:off x="1519" y="1933"/>
                <a:ext cx="45" cy="181"/>
              </a:xfrm>
              <a:prstGeom prst="line">
                <a:avLst/>
              </a:prstGeom>
              <a:noFill/>
              <a:ln w="38100">
                <a:solidFill>
                  <a:srgbClr val="FF0000"/>
                </a:solidFill>
                <a:round/>
                <a:headEnd type="none" w="sm" len="sm"/>
                <a:tailEnd type="none" w="sm" len="sm"/>
              </a:ln>
              <a:effectLst/>
            </p:spPr>
            <p:txBody>
              <a:bodyPr wrap="none"/>
              <a:lstStyle/>
              <a:p>
                <a:endParaRPr lang="ru-RU"/>
              </a:p>
            </p:txBody>
          </p:sp>
        </p:grpSp>
        <p:sp>
          <p:nvSpPr>
            <p:cNvPr id="170032" name="Freeform 48"/>
            <p:cNvSpPr>
              <a:spLocks/>
            </p:cNvSpPr>
            <p:nvPr/>
          </p:nvSpPr>
          <p:spPr bwMode="auto">
            <a:xfrm>
              <a:off x="1247" y="3368"/>
              <a:ext cx="83" cy="198"/>
            </a:xfrm>
            <a:custGeom>
              <a:avLst/>
              <a:gdLst/>
              <a:ahLst/>
              <a:cxnLst>
                <a:cxn ang="0">
                  <a:pos x="0" y="0"/>
                </a:cxn>
                <a:cxn ang="0">
                  <a:pos x="72" y="88"/>
                </a:cxn>
                <a:cxn ang="0">
                  <a:pos x="66" y="198"/>
                </a:cxn>
              </a:cxnLst>
              <a:rect l="0" t="0" r="r" b="b"/>
              <a:pathLst>
                <a:path w="83" h="198">
                  <a:moveTo>
                    <a:pt x="0" y="0"/>
                  </a:moveTo>
                  <a:cubicBezTo>
                    <a:pt x="11" y="15"/>
                    <a:pt x="61" y="55"/>
                    <a:pt x="72" y="88"/>
                  </a:cubicBezTo>
                  <a:cubicBezTo>
                    <a:pt x="83" y="121"/>
                    <a:pt x="67" y="175"/>
                    <a:pt x="66" y="198"/>
                  </a:cubicBezTo>
                </a:path>
              </a:pathLst>
            </a:custGeom>
            <a:noFill/>
            <a:ln w="38100" cap="flat" cmpd="sng">
              <a:solidFill>
                <a:srgbClr val="FF0000"/>
              </a:solidFill>
              <a:prstDash val="solid"/>
              <a:round/>
              <a:headEnd type="none" w="sm" len="sm"/>
              <a:tailEnd type="none" w="sm" len="sm"/>
            </a:ln>
            <a:effectLst/>
          </p:spPr>
          <p:txBody>
            <a:bodyPr wrap="none"/>
            <a:lstStyle/>
            <a:p>
              <a:endParaRPr lang="ru-RU"/>
            </a:p>
          </p:txBody>
        </p:sp>
        <p:sp>
          <p:nvSpPr>
            <p:cNvPr id="170033" name="Freeform 49"/>
            <p:cNvSpPr>
              <a:spLocks/>
            </p:cNvSpPr>
            <p:nvPr/>
          </p:nvSpPr>
          <p:spPr bwMode="auto">
            <a:xfrm>
              <a:off x="3445" y="3430"/>
              <a:ext cx="83" cy="198"/>
            </a:xfrm>
            <a:custGeom>
              <a:avLst/>
              <a:gdLst/>
              <a:ahLst/>
              <a:cxnLst>
                <a:cxn ang="0">
                  <a:pos x="0" y="0"/>
                </a:cxn>
                <a:cxn ang="0">
                  <a:pos x="72" y="88"/>
                </a:cxn>
                <a:cxn ang="0">
                  <a:pos x="66" y="198"/>
                </a:cxn>
              </a:cxnLst>
              <a:rect l="0" t="0" r="r" b="b"/>
              <a:pathLst>
                <a:path w="83" h="198">
                  <a:moveTo>
                    <a:pt x="0" y="0"/>
                  </a:moveTo>
                  <a:cubicBezTo>
                    <a:pt x="11" y="15"/>
                    <a:pt x="61" y="55"/>
                    <a:pt x="72" y="88"/>
                  </a:cubicBezTo>
                  <a:cubicBezTo>
                    <a:pt x="83" y="121"/>
                    <a:pt x="67" y="175"/>
                    <a:pt x="66" y="198"/>
                  </a:cubicBezTo>
                </a:path>
              </a:pathLst>
            </a:custGeom>
            <a:noFill/>
            <a:ln w="38100" cap="flat" cmpd="sng">
              <a:solidFill>
                <a:srgbClr val="FF0000"/>
              </a:solidFill>
              <a:prstDash val="solid"/>
              <a:round/>
              <a:headEnd type="none" w="sm" len="sm"/>
              <a:tailEnd type="none" w="sm" len="sm"/>
            </a:ln>
            <a:effectLst/>
          </p:spPr>
          <p:txBody>
            <a:bodyPr wrap="none"/>
            <a:lstStyle/>
            <a:p>
              <a:endParaRPr lang="ru-RU"/>
            </a:p>
          </p:txBody>
        </p:sp>
      </p:grpSp>
      <p:sp>
        <p:nvSpPr>
          <p:cNvPr id="170034" name="Oval 50"/>
          <p:cNvSpPr>
            <a:spLocks noChangeArrowheads="1"/>
          </p:cNvSpPr>
          <p:nvPr/>
        </p:nvSpPr>
        <p:spPr bwMode="auto">
          <a:xfrm>
            <a:off x="7524750" y="5949950"/>
            <a:ext cx="71438" cy="71438"/>
          </a:xfrm>
          <a:prstGeom prst="ellipse">
            <a:avLst/>
          </a:prstGeom>
          <a:solidFill>
            <a:srgbClr val="008000"/>
          </a:solidFill>
          <a:ln w="12700">
            <a:solidFill>
              <a:srgbClr val="000000"/>
            </a:solidFill>
            <a:round/>
            <a:headEnd type="none" w="sm" len="sm"/>
            <a:tailEnd type="none" w="sm" len="sm"/>
          </a:ln>
          <a:effectLst/>
        </p:spPr>
        <p:txBody>
          <a:bodyPr wrap="none" anchor="ctr"/>
          <a:lstStyle/>
          <a:p>
            <a:endParaRPr lang="ru-RU"/>
          </a:p>
        </p:txBody>
      </p:sp>
      <p:sp>
        <p:nvSpPr>
          <p:cNvPr id="170035" name="Oval 51"/>
          <p:cNvSpPr>
            <a:spLocks noChangeArrowheads="1"/>
          </p:cNvSpPr>
          <p:nvPr/>
        </p:nvSpPr>
        <p:spPr bwMode="auto">
          <a:xfrm>
            <a:off x="7524750" y="3789363"/>
            <a:ext cx="71438" cy="71437"/>
          </a:xfrm>
          <a:prstGeom prst="ellipse">
            <a:avLst/>
          </a:prstGeom>
          <a:solidFill>
            <a:srgbClr val="008000"/>
          </a:solidFill>
          <a:ln w="12700">
            <a:solidFill>
              <a:srgbClr val="000000"/>
            </a:solidFill>
            <a:round/>
            <a:headEnd type="none" w="sm" len="sm"/>
            <a:tailEnd type="none" w="sm" len="sm"/>
          </a:ln>
          <a:effectLst/>
        </p:spPr>
        <p:txBody>
          <a:bodyPr wrap="none" anchor="ctr"/>
          <a:lstStyle/>
          <a:p>
            <a:endParaRPr lang="ru-RU"/>
          </a:p>
        </p:txBody>
      </p:sp>
      <p:sp>
        <p:nvSpPr>
          <p:cNvPr id="170036" name="Arc 52"/>
          <p:cNvSpPr>
            <a:spLocks/>
          </p:cNvSpPr>
          <p:nvPr/>
        </p:nvSpPr>
        <p:spPr bwMode="auto">
          <a:xfrm rot="503576">
            <a:off x="5192713" y="4521200"/>
            <a:ext cx="1376362" cy="1966913"/>
          </a:xfrm>
          <a:custGeom>
            <a:avLst/>
            <a:gdLst>
              <a:gd name="G0" fmla="+- 0 0 0"/>
              <a:gd name="G1" fmla="+- 20906 0 0"/>
              <a:gd name="G2" fmla="+- 21600 0 0"/>
              <a:gd name="T0" fmla="*/ 5431 w 21600"/>
              <a:gd name="T1" fmla="*/ 0 h 30408"/>
              <a:gd name="T2" fmla="*/ 19398 w 21600"/>
              <a:gd name="T3" fmla="*/ 30408 h 30408"/>
              <a:gd name="T4" fmla="*/ 0 w 21600"/>
              <a:gd name="T5" fmla="*/ 20906 h 30408"/>
            </a:gdLst>
            <a:ahLst/>
            <a:cxnLst>
              <a:cxn ang="0">
                <a:pos x="T0" y="T1"/>
              </a:cxn>
              <a:cxn ang="0">
                <a:pos x="T2" y="T3"/>
              </a:cxn>
              <a:cxn ang="0">
                <a:pos x="T4" y="T5"/>
              </a:cxn>
            </a:cxnLst>
            <a:rect l="0" t="0" r="r" b="b"/>
            <a:pathLst>
              <a:path w="21600" h="30408" fill="none" extrusionOk="0">
                <a:moveTo>
                  <a:pt x="5431" y="-1"/>
                </a:moveTo>
                <a:cubicBezTo>
                  <a:pt x="14952" y="2473"/>
                  <a:pt x="21600" y="11068"/>
                  <a:pt x="21600" y="20906"/>
                </a:cubicBezTo>
                <a:cubicBezTo>
                  <a:pt x="21600" y="24199"/>
                  <a:pt x="20846" y="27449"/>
                  <a:pt x="19397" y="30407"/>
                </a:cubicBezTo>
              </a:path>
              <a:path w="21600" h="30408" stroke="0" extrusionOk="0">
                <a:moveTo>
                  <a:pt x="5431" y="-1"/>
                </a:moveTo>
                <a:cubicBezTo>
                  <a:pt x="14952" y="2473"/>
                  <a:pt x="21600" y="11068"/>
                  <a:pt x="21600" y="20906"/>
                </a:cubicBezTo>
                <a:cubicBezTo>
                  <a:pt x="21600" y="24199"/>
                  <a:pt x="20846" y="27449"/>
                  <a:pt x="19397" y="30407"/>
                </a:cubicBezTo>
                <a:lnTo>
                  <a:pt x="0" y="20906"/>
                </a:lnTo>
                <a:close/>
              </a:path>
            </a:pathLst>
          </a:custGeom>
          <a:noFill/>
          <a:ln w="38100">
            <a:solidFill>
              <a:schemeClr val="tx2"/>
            </a:solidFill>
            <a:round/>
            <a:headEnd/>
            <a:tailEnd/>
          </a:ln>
          <a:effectLst/>
        </p:spPr>
        <p:txBody>
          <a:bodyPr wrap="none" anchor="ctr"/>
          <a:lstStyle/>
          <a:p>
            <a:endParaRPr lang="ru-RU"/>
          </a:p>
        </p:txBody>
      </p:sp>
      <p:sp>
        <p:nvSpPr>
          <p:cNvPr id="170037" name="Oval 53"/>
          <p:cNvSpPr>
            <a:spLocks noChangeArrowheads="1"/>
          </p:cNvSpPr>
          <p:nvPr/>
        </p:nvSpPr>
        <p:spPr bwMode="auto">
          <a:xfrm>
            <a:off x="6156325" y="4797425"/>
            <a:ext cx="144463" cy="144463"/>
          </a:xfrm>
          <a:prstGeom prst="ellipse">
            <a:avLst/>
          </a:prstGeom>
          <a:solidFill>
            <a:srgbClr val="FF0000"/>
          </a:solidFill>
          <a:ln w="12700">
            <a:solidFill>
              <a:schemeClr val="tx1"/>
            </a:solidFill>
            <a:round/>
            <a:headEnd type="none" w="sm" len="sm"/>
            <a:tailEnd type="none" w="sm" len="sm"/>
          </a:ln>
          <a:effectLst/>
        </p:spPr>
        <p:txBody>
          <a:bodyPr wrap="none" anchor="ctr"/>
          <a:lstStyle/>
          <a:p>
            <a:endParaRPr lang="ru-RU"/>
          </a:p>
        </p:txBody>
      </p:sp>
      <p:grpSp>
        <p:nvGrpSpPr>
          <p:cNvPr id="6" name="Group 54"/>
          <p:cNvGrpSpPr>
            <a:grpSpLocks/>
          </p:cNvGrpSpPr>
          <p:nvPr/>
        </p:nvGrpSpPr>
        <p:grpSpPr bwMode="auto">
          <a:xfrm rot="4032738">
            <a:off x="580231" y="2309019"/>
            <a:ext cx="2084388" cy="6629400"/>
            <a:chOff x="657" y="981"/>
            <a:chExt cx="1361" cy="4176"/>
          </a:xfrm>
        </p:grpSpPr>
        <p:grpSp>
          <p:nvGrpSpPr>
            <p:cNvPr id="7" name="Group 55"/>
            <p:cNvGrpSpPr>
              <a:grpSpLocks/>
            </p:cNvGrpSpPr>
            <p:nvPr/>
          </p:nvGrpSpPr>
          <p:grpSpPr bwMode="auto">
            <a:xfrm rot="-2175827">
              <a:off x="657" y="981"/>
              <a:ext cx="907" cy="1999"/>
              <a:chOff x="746" y="796"/>
              <a:chExt cx="903" cy="1999"/>
            </a:xfrm>
          </p:grpSpPr>
          <p:sp>
            <p:nvSpPr>
              <p:cNvPr id="170040" name="Freeform 56"/>
              <p:cNvSpPr>
                <a:spLocks/>
              </p:cNvSpPr>
              <p:nvPr/>
            </p:nvSpPr>
            <p:spPr bwMode="auto">
              <a:xfrm rot="78698">
                <a:off x="801" y="796"/>
                <a:ext cx="848" cy="1909"/>
              </a:xfrm>
              <a:custGeom>
                <a:avLst/>
                <a:gdLst/>
                <a:ahLst/>
                <a:cxnLst>
                  <a:cxn ang="0">
                    <a:pos x="0" y="90"/>
                  </a:cxn>
                  <a:cxn ang="0">
                    <a:pos x="227" y="0"/>
                  </a:cxn>
                  <a:cxn ang="0">
                    <a:pos x="1179" y="2540"/>
                  </a:cxn>
                  <a:cxn ang="0">
                    <a:pos x="1252" y="3125"/>
                  </a:cxn>
                  <a:cxn ang="0">
                    <a:pos x="952" y="2630"/>
                  </a:cxn>
                  <a:cxn ang="0">
                    <a:pos x="0" y="90"/>
                  </a:cxn>
                </a:cxnLst>
                <a:rect l="0" t="0" r="r" b="b"/>
                <a:pathLst>
                  <a:path w="1252" h="3125">
                    <a:moveTo>
                      <a:pt x="0" y="90"/>
                    </a:moveTo>
                    <a:lnTo>
                      <a:pt x="227" y="0"/>
                    </a:lnTo>
                    <a:lnTo>
                      <a:pt x="1179" y="2540"/>
                    </a:lnTo>
                    <a:lnTo>
                      <a:pt x="1252" y="3125"/>
                    </a:lnTo>
                    <a:lnTo>
                      <a:pt x="952" y="2630"/>
                    </a:lnTo>
                    <a:lnTo>
                      <a:pt x="0" y="90"/>
                    </a:lnTo>
                    <a:close/>
                  </a:path>
                </a:pathLst>
              </a:custGeom>
              <a:solidFill>
                <a:srgbClr val="CC0099"/>
              </a:solidFill>
              <a:ln w="9525">
                <a:solidFill>
                  <a:schemeClr val="tx1"/>
                </a:solidFill>
                <a:round/>
                <a:headEnd/>
                <a:tailEnd/>
              </a:ln>
              <a:effectLst/>
            </p:spPr>
            <p:txBody>
              <a:bodyPr/>
              <a:lstStyle/>
              <a:p>
                <a:endParaRPr lang="ru-RU"/>
              </a:p>
            </p:txBody>
          </p:sp>
          <p:sp>
            <p:nvSpPr>
              <p:cNvPr id="170041" name="Freeform 57"/>
              <p:cNvSpPr>
                <a:spLocks/>
              </p:cNvSpPr>
              <p:nvPr/>
            </p:nvSpPr>
            <p:spPr bwMode="auto">
              <a:xfrm rot="78698">
                <a:off x="1429" y="2356"/>
                <a:ext cx="214" cy="371"/>
              </a:xfrm>
              <a:custGeom>
                <a:avLst/>
                <a:gdLst/>
                <a:ahLst/>
                <a:cxnLst>
                  <a:cxn ang="0">
                    <a:pos x="316" y="608"/>
                  </a:cxn>
                  <a:cxn ang="0">
                    <a:pos x="227" y="0"/>
                  </a:cxn>
                  <a:cxn ang="0">
                    <a:pos x="0" y="90"/>
                  </a:cxn>
                  <a:cxn ang="0">
                    <a:pos x="316" y="608"/>
                  </a:cxn>
                </a:cxnLst>
                <a:rect l="0" t="0" r="r" b="b"/>
                <a:pathLst>
                  <a:path w="316" h="608">
                    <a:moveTo>
                      <a:pt x="316" y="608"/>
                    </a:moveTo>
                    <a:lnTo>
                      <a:pt x="227" y="0"/>
                    </a:lnTo>
                    <a:lnTo>
                      <a:pt x="0" y="90"/>
                    </a:lnTo>
                    <a:lnTo>
                      <a:pt x="316" y="608"/>
                    </a:lnTo>
                    <a:close/>
                  </a:path>
                </a:pathLst>
              </a:custGeom>
              <a:gradFill rotWithShape="1">
                <a:gsLst>
                  <a:gs pos="0">
                    <a:schemeClr val="bg1"/>
                  </a:gs>
                  <a:gs pos="50000">
                    <a:srgbClr val="FF9900"/>
                  </a:gs>
                  <a:gs pos="100000">
                    <a:schemeClr val="bg1"/>
                  </a:gs>
                </a:gsLst>
                <a:lin ang="2700000" scaled="1"/>
              </a:gradFill>
              <a:ln w="9525">
                <a:solidFill>
                  <a:srgbClr val="0000FF"/>
                </a:solidFill>
                <a:round/>
                <a:headEnd/>
                <a:tailEnd/>
              </a:ln>
              <a:effectLst/>
            </p:spPr>
            <p:txBody>
              <a:bodyPr/>
              <a:lstStyle/>
              <a:p>
                <a:endParaRPr lang="ru-RU"/>
              </a:p>
            </p:txBody>
          </p:sp>
          <p:sp>
            <p:nvSpPr>
              <p:cNvPr id="170042" name="Freeform 58"/>
              <p:cNvSpPr>
                <a:spLocks/>
              </p:cNvSpPr>
              <p:nvPr/>
            </p:nvSpPr>
            <p:spPr bwMode="auto">
              <a:xfrm rot="78698">
                <a:off x="1554" y="2578"/>
                <a:ext cx="82" cy="141"/>
              </a:xfrm>
              <a:custGeom>
                <a:avLst/>
                <a:gdLst/>
                <a:ahLst/>
                <a:cxnLst>
                  <a:cxn ang="0">
                    <a:pos x="85" y="0"/>
                  </a:cxn>
                  <a:cxn ang="0">
                    <a:pos x="0" y="25"/>
                  </a:cxn>
                  <a:cxn ang="0">
                    <a:pos x="121" y="230"/>
                  </a:cxn>
                  <a:cxn ang="0">
                    <a:pos x="85" y="0"/>
                  </a:cxn>
                </a:cxnLst>
                <a:rect l="0" t="0" r="r" b="b"/>
                <a:pathLst>
                  <a:path w="121" h="230">
                    <a:moveTo>
                      <a:pt x="85" y="0"/>
                    </a:moveTo>
                    <a:lnTo>
                      <a:pt x="0" y="25"/>
                    </a:lnTo>
                    <a:lnTo>
                      <a:pt x="121" y="230"/>
                    </a:lnTo>
                    <a:lnTo>
                      <a:pt x="85" y="0"/>
                    </a:lnTo>
                    <a:close/>
                  </a:path>
                </a:pathLst>
              </a:custGeom>
              <a:solidFill>
                <a:schemeClr val="tx2"/>
              </a:solidFill>
              <a:ln w="9525">
                <a:solidFill>
                  <a:schemeClr val="tx1"/>
                </a:solidFill>
                <a:round/>
                <a:headEnd/>
                <a:tailEnd/>
              </a:ln>
              <a:effectLst/>
            </p:spPr>
            <p:txBody>
              <a:bodyPr/>
              <a:lstStyle/>
              <a:p>
                <a:endParaRPr lang="ru-RU"/>
              </a:p>
            </p:txBody>
          </p:sp>
          <p:grpSp>
            <p:nvGrpSpPr>
              <p:cNvPr id="8" name="Group 59"/>
              <p:cNvGrpSpPr>
                <a:grpSpLocks/>
              </p:cNvGrpSpPr>
              <p:nvPr/>
            </p:nvGrpSpPr>
            <p:grpSpPr bwMode="auto">
              <a:xfrm>
                <a:off x="746" y="807"/>
                <a:ext cx="864" cy="1988"/>
                <a:chOff x="738" y="806"/>
                <a:chExt cx="864" cy="1988"/>
              </a:xfrm>
            </p:grpSpPr>
            <p:sp>
              <p:nvSpPr>
                <p:cNvPr id="170044" name="Freeform 60"/>
                <p:cNvSpPr>
                  <a:spLocks/>
                </p:cNvSpPr>
                <p:nvPr/>
              </p:nvSpPr>
              <p:spPr bwMode="auto">
                <a:xfrm rot="78698">
                  <a:off x="861" y="806"/>
                  <a:ext cx="741" cy="1595"/>
                </a:xfrm>
                <a:custGeom>
                  <a:avLst/>
                  <a:gdLst/>
                  <a:ahLst/>
                  <a:cxnLst>
                    <a:cxn ang="0">
                      <a:pos x="867" y="2612"/>
                    </a:cxn>
                    <a:cxn ang="0">
                      <a:pos x="1094" y="2522"/>
                    </a:cxn>
                    <a:cxn ang="0">
                      <a:pos x="1016" y="2554"/>
                    </a:cxn>
                    <a:cxn ang="0">
                      <a:pos x="84" y="0"/>
                    </a:cxn>
                    <a:cxn ang="0">
                      <a:pos x="0" y="30"/>
                    </a:cxn>
                    <a:cxn ang="0">
                      <a:pos x="940" y="2584"/>
                    </a:cxn>
                  </a:cxnLst>
                  <a:rect l="0" t="0" r="r" b="b"/>
                  <a:pathLst>
                    <a:path w="1094" h="2612">
                      <a:moveTo>
                        <a:pt x="867" y="2612"/>
                      </a:moveTo>
                      <a:lnTo>
                        <a:pt x="1094" y="2522"/>
                      </a:lnTo>
                      <a:lnTo>
                        <a:pt x="1016" y="2554"/>
                      </a:lnTo>
                      <a:lnTo>
                        <a:pt x="84" y="0"/>
                      </a:lnTo>
                      <a:lnTo>
                        <a:pt x="0" y="30"/>
                      </a:lnTo>
                      <a:lnTo>
                        <a:pt x="940" y="2584"/>
                      </a:lnTo>
                    </a:path>
                  </a:pathLst>
                </a:custGeom>
                <a:solidFill>
                  <a:schemeClr val="tx2"/>
                </a:solidFill>
                <a:ln w="9525">
                  <a:solidFill>
                    <a:schemeClr val="tx1"/>
                  </a:solidFill>
                  <a:round/>
                  <a:headEnd/>
                  <a:tailEnd/>
                </a:ln>
                <a:effectLst/>
              </p:spPr>
              <p:txBody>
                <a:bodyPr/>
                <a:lstStyle/>
                <a:p>
                  <a:endParaRPr lang="ru-RU"/>
                </a:p>
              </p:txBody>
            </p:sp>
            <p:grpSp>
              <p:nvGrpSpPr>
                <p:cNvPr id="9" name="Group 61"/>
                <p:cNvGrpSpPr>
                  <a:grpSpLocks/>
                </p:cNvGrpSpPr>
                <p:nvPr/>
              </p:nvGrpSpPr>
              <p:grpSpPr bwMode="auto">
                <a:xfrm rot="78698">
                  <a:off x="738" y="936"/>
                  <a:ext cx="382" cy="1858"/>
                  <a:chOff x="1292" y="1570"/>
                  <a:chExt cx="363" cy="1905"/>
                </a:xfrm>
              </p:grpSpPr>
              <p:sp>
                <p:nvSpPr>
                  <p:cNvPr id="170046" name="Freeform 62"/>
                  <p:cNvSpPr>
                    <a:spLocks/>
                  </p:cNvSpPr>
                  <p:nvPr/>
                </p:nvSpPr>
                <p:spPr bwMode="auto">
                  <a:xfrm>
                    <a:off x="1292" y="1616"/>
                    <a:ext cx="227" cy="1859"/>
                  </a:xfrm>
                  <a:custGeom>
                    <a:avLst/>
                    <a:gdLst/>
                    <a:ahLst/>
                    <a:cxnLst>
                      <a:cxn ang="0">
                        <a:pos x="227" y="136"/>
                      </a:cxn>
                      <a:cxn ang="0">
                        <a:pos x="0" y="1859"/>
                      </a:cxn>
                      <a:cxn ang="0">
                        <a:pos x="0" y="1633"/>
                      </a:cxn>
                      <a:cxn ang="0">
                        <a:pos x="137" y="0"/>
                      </a:cxn>
                    </a:cxnLst>
                    <a:rect l="0" t="0" r="r" b="b"/>
                    <a:pathLst>
                      <a:path w="227" h="1859">
                        <a:moveTo>
                          <a:pt x="227" y="136"/>
                        </a:moveTo>
                        <a:lnTo>
                          <a:pt x="0" y="1859"/>
                        </a:lnTo>
                        <a:lnTo>
                          <a:pt x="0" y="1633"/>
                        </a:lnTo>
                        <a:lnTo>
                          <a:pt x="137" y="0"/>
                        </a:lnTo>
                      </a:path>
                    </a:pathLst>
                  </a:custGeom>
                  <a:solidFill>
                    <a:schemeClr val="bg2"/>
                  </a:solidFill>
                  <a:ln w="9525">
                    <a:solidFill>
                      <a:schemeClr val="tx1"/>
                    </a:solidFill>
                    <a:round/>
                    <a:headEnd/>
                    <a:tailEnd/>
                  </a:ln>
                  <a:effectLst/>
                </p:spPr>
                <p:txBody>
                  <a:bodyPr/>
                  <a:lstStyle/>
                  <a:p>
                    <a:endParaRPr lang="ru-RU"/>
                  </a:p>
                </p:txBody>
              </p:sp>
              <p:sp>
                <p:nvSpPr>
                  <p:cNvPr id="170047" name="Oval 63"/>
                  <p:cNvSpPr>
                    <a:spLocks noChangeArrowheads="1"/>
                  </p:cNvSpPr>
                  <p:nvPr/>
                </p:nvSpPr>
                <p:spPr bwMode="auto">
                  <a:xfrm>
                    <a:off x="1383" y="1570"/>
                    <a:ext cx="272" cy="272"/>
                  </a:xfrm>
                  <a:prstGeom prst="ellipse">
                    <a:avLst/>
                  </a:prstGeom>
                  <a:solidFill>
                    <a:schemeClr val="bg2"/>
                  </a:solidFill>
                  <a:ln w="9525">
                    <a:solidFill>
                      <a:schemeClr val="tx1"/>
                    </a:solidFill>
                    <a:round/>
                    <a:headEnd/>
                    <a:tailEnd/>
                  </a:ln>
                  <a:effectLst/>
                </p:spPr>
                <p:txBody>
                  <a:bodyPr wrap="none" anchor="ctr"/>
                  <a:lstStyle/>
                  <a:p>
                    <a:endParaRPr lang="ru-RU"/>
                  </a:p>
                </p:txBody>
              </p:sp>
            </p:grpSp>
          </p:grpSp>
        </p:grpSp>
        <p:grpSp>
          <p:nvGrpSpPr>
            <p:cNvPr id="10" name="Group 64"/>
            <p:cNvGrpSpPr>
              <a:grpSpLocks/>
            </p:cNvGrpSpPr>
            <p:nvPr/>
          </p:nvGrpSpPr>
          <p:grpSpPr bwMode="auto">
            <a:xfrm rot="8565677">
              <a:off x="1111" y="3158"/>
              <a:ext cx="907" cy="1999"/>
              <a:chOff x="746" y="796"/>
              <a:chExt cx="903" cy="1999"/>
            </a:xfrm>
          </p:grpSpPr>
          <p:sp>
            <p:nvSpPr>
              <p:cNvPr id="170049" name="Freeform 65"/>
              <p:cNvSpPr>
                <a:spLocks/>
              </p:cNvSpPr>
              <p:nvPr/>
            </p:nvSpPr>
            <p:spPr bwMode="auto">
              <a:xfrm rot="78698">
                <a:off x="801" y="796"/>
                <a:ext cx="848" cy="1909"/>
              </a:xfrm>
              <a:custGeom>
                <a:avLst/>
                <a:gdLst/>
                <a:ahLst/>
                <a:cxnLst>
                  <a:cxn ang="0">
                    <a:pos x="0" y="90"/>
                  </a:cxn>
                  <a:cxn ang="0">
                    <a:pos x="227" y="0"/>
                  </a:cxn>
                  <a:cxn ang="0">
                    <a:pos x="1179" y="2540"/>
                  </a:cxn>
                  <a:cxn ang="0">
                    <a:pos x="1252" y="3125"/>
                  </a:cxn>
                  <a:cxn ang="0">
                    <a:pos x="952" y="2630"/>
                  </a:cxn>
                  <a:cxn ang="0">
                    <a:pos x="0" y="90"/>
                  </a:cxn>
                </a:cxnLst>
                <a:rect l="0" t="0" r="r" b="b"/>
                <a:pathLst>
                  <a:path w="1252" h="3125">
                    <a:moveTo>
                      <a:pt x="0" y="90"/>
                    </a:moveTo>
                    <a:lnTo>
                      <a:pt x="227" y="0"/>
                    </a:lnTo>
                    <a:lnTo>
                      <a:pt x="1179" y="2540"/>
                    </a:lnTo>
                    <a:lnTo>
                      <a:pt x="1252" y="3125"/>
                    </a:lnTo>
                    <a:lnTo>
                      <a:pt x="952" y="2630"/>
                    </a:lnTo>
                    <a:lnTo>
                      <a:pt x="0" y="90"/>
                    </a:lnTo>
                    <a:close/>
                  </a:path>
                </a:pathLst>
              </a:custGeom>
              <a:noFill/>
              <a:ln w="9525">
                <a:noFill/>
                <a:round/>
                <a:headEnd/>
                <a:tailEnd/>
              </a:ln>
              <a:effectLst/>
            </p:spPr>
            <p:txBody>
              <a:bodyPr/>
              <a:lstStyle/>
              <a:p>
                <a:endParaRPr lang="ru-RU"/>
              </a:p>
            </p:txBody>
          </p:sp>
          <p:sp>
            <p:nvSpPr>
              <p:cNvPr id="170050" name="Freeform 66"/>
              <p:cNvSpPr>
                <a:spLocks/>
              </p:cNvSpPr>
              <p:nvPr/>
            </p:nvSpPr>
            <p:spPr bwMode="auto">
              <a:xfrm rot="78698">
                <a:off x="1429" y="2356"/>
                <a:ext cx="214" cy="371"/>
              </a:xfrm>
              <a:custGeom>
                <a:avLst/>
                <a:gdLst/>
                <a:ahLst/>
                <a:cxnLst>
                  <a:cxn ang="0">
                    <a:pos x="316" y="608"/>
                  </a:cxn>
                  <a:cxn ang="0">
                    <a:pos x="227" y="0"/>
                  </a:cxn>
                  <a:cxn ang="0">
                    <a:pos x="0" y="90"/>
                  </a:cxn>
                  <a:cxn ang="0">
                    <a:pos x="316" y="608"/>
                  </a:cxn>
                </a:cxnLst>
                <a:rect l="0" t="0" r="r" b="b"/>
                <a:pathLst>
                  <a:path w="316" h="608">
                    <a:moveTo>
                      <a:pt x="316" y="608"/>
                    </a:moveTo>
                    <a:lnTo>
                      <a:pt x="227" y="0"/>
                    </a:lnTo>
                    <a:lnTo>
                      <a:pt x="0" y="90"/>
                    </a:lnTo>
                    <a:lnTo>
                      <a:pt x="316" y="608"/>
                    </a:lnTo>
                    <a:close/>
                  </a:path>
                </a:pathLst>
              </a:custGeom>
              <a:noFill/>
              <a:ln w="9525">
                <a:noFill/>
                <a:round/>
                <a:headEnd/>
                <a:tailEnd/>
              </a:ln>
              <a:effectLst/>
            </p:spPr>
            <p:txBody>
              <a:bodyPr/>
              <a:lstStyle/>
              <a:p>
                <a:endParaRPr lang="ru-RU"/>
              </a:p>
            </p:txBody>
          </p:sp>
          <p:sp>
            <p:nvSpPr>
              <p:cNvPr id="170051" name="Freeform 67"/>
              <p:cNvSpPr>
                <a:spLocks/>
              </p:cNvSpPr>
              <p:nvPr/>
            </p:nvSpPr>
            <p:spPr bwMode="auto">
              <a:xfrm rot="78698">
                <a:off x="1554" y="2578"/>
                <a:ext cx="82" cy="141"/>
              </a:xfrm>
              <a:custGeom>
                <a:avLst/>
                <a:gdLst/>
                <a:ahLst/>
                <a:cxnLst>
                  <a:cxn ang="0">
                    <a:pos x="85" y="0"/>
                  </a:cxn>
                  <a:cxn ang="0">
                    <a:pos x="0" y="25"/>
                  </a:cxn>
                  <a:cxn ang="0">
                    <a:pos x="121" y="230"/>
                  </a:cxn>
                  <a:cxn ang="0">
                    <a:pos x="85" y="0"/>
                  </a:cxn>
                </a:cxnLst>
                <a:rect l="0" t="0" r="r" b="b"/>
                <a:pathLst>
                  <a:path w="121" h="230">
                    <a:moveTo>
                      <a:pt x="85" y="0"/>
                    </a:moveTo>
                    <a:lnTo>
                      <a:pt x="0" y="25"/>
                    </a:lnTo>
                    <a:lnTo>
                      <a:pt x="121" y="230"/>
                    </a:lnTo>
                    <a:lnTo>
                      <a:pt x="85" y="0"/>
                    </a:lnTo>
                    <a:close/>
                  </a:path>
                </a:pathLst>
              </a:custGeom>
              <a:noFill/>
              <a:ln w="9525">
                <a:noFill/>
                <a:round/>
                <a:headEnd/>
                <a:tailEnd/>
              </a:ln>
              <a:effectLst/>
            </p:spPr>
            <p:txBody>
              <a:bodyPr/>
              <a:lstStyle/>
              <a:p>
                <a:endParaRPr lang="ru-RU"/>
              </a:p>
            </p:txBody>
          </p:sp>
          <p:grpSp>
            <p:nvGrpSpPr>
              <p:cNvPr id="11" name="Group 68"/>
              <p:cNvGrpSpPr>
                <a:grpSpLocks/>
              </p:cNvGrpSpPr>
              <p:nvPr/>
            </p:nvGrpSpPr>
            <p:grpSpPr bwMode="auto">
              <a:xfrm>
                <a:off x="746" y="807"/>
                <a:ext cx="864" cy="1988"/>
                <a:chOff x="738" y="806"/>
                <a:chExt cx="864" cy="1988"/>
              </a:xfrm>
            </p:grpSpPr>
            <p:sp>
              <p:nvSpPr>
                <p:cNvPr id="170053" name="Freeform 69"/>
                <p:cNvSpPr>
                  <a:spLocks/>
                </p:cNvSpPr>
                <p:nvPr/>
              </p:nvSpPr>
              <p:spPr bwMode="auto">
                <a:xfrm rot="78698">
                  <a:off x="861" y="806"/>
                  <a:ext cx="741" cy="1595"/>
                </a:xfrm>
                <a:custGeom>
                  <a:avLst/>
                  <a:gdLst/>
                  <a:ahLst/>
                  <a:cxnLst>
                    <a:cxn ang="0">
                      <a:pos x="867" y="2612"/>
                    </a:cxn>
                    <a:cxn ang="0">
                      <a:pos x="1094" y="2522"/>
                    </a:cxn>
                    <a:cxn ang="0">
                      <a:pos x="1016" y="2554"/>
                    </a:cxn>
                    <a:cxn ang="0">
                      <a:pos x="84" y="0"/>
                    </a:cxn>
                    <a:cxn ang="0">
                      <a:pos x="0" y="30"/>
                    </a:cxn>
                    <a:cxn ang="0">
                      <a:pos x="940" y="2584"/>
                    </a:cxn>
                  </a:cxnLst>
                  <a:rect l="0" t="0" r="r" b="b"/>
                  <a:pathLst>
                    <a:path w="1094" h="2612">
                      <a:moveTo>
                        <a:pt x="867" y="2612"/>
                      </a:moveTo>
                      <a:lnTo>
                        <a:pt x="1094" y="2522"/>
                      </a:lnTo>
                      <a:lnTo>
                        <a:pt x="1016" y="2554"/>
                      </a:lnTo>
                      <a:lnTo>
                        <a:pt x="84" y="0"/>
                      </a:lnTo>
                      <a:lnTo>
                        <a:pt x="0" y="30"/>
                      </a:lnTo>
                      <a:lnTo>
                        <a:pt x="940" y="2584"/>
                      </a:lnTo>
                    </a:path>
                  </a:pathLst>
                </a:custGeom>
                <a:noFill/>
                <a:ln w="9525">
                  <a:noFill/>
                  <a:round/>
                  <a:headEnd/>
                  <a:tailEnd/>
                </a:ln>
                <a:effectLst/>
              </p:spPr>
              <p:txBody>
                <a:bodyPr/>
                <a:lstStyle/>
                <a:p>
                  <a:endParaRPr lang="ru-RU"/>
                </a:p>
              </p:txBody>
            </p:sp>
            <p:grpSp>
              <p:nvGrpSpPr>
                <p:cNvPr id="12" name="Group 70"/>
                <p:cNvGrpSpPr>
                  <a:grpSpLocks/>
                </p:cNvGrpSpPr>
                <p:nvPr/>
              </p:nvGrpSpPr>
              <p:grpSpPr bwMode="auto">
                <a:xfrm rot="78698">
                  <a:off x="738" y="936"/>
                  <a:ext cx="382" cy="1858"/>
                  <a:chOff x="1292" y="1570"/>
                  <a:chExt cx="363" cy="1905"/>
                </a:xfrm>
              </p:grpSpPr>
              <p:sp>
                <p:nvSpPr>
                  <p:cNvPr id="170055" name="Freeform 71"/>
                  <p:cNvSpPr>
                    <a:spLocks/>
                  </p:cNvSpPr>
                  <p:nvPr/>
                </p:nvSpPr>
                <p:spPr bwMode="auto">
                  <a:xfrm>
                    <a:off x="1292" y="1616"/>
                    <a:ext cx="227" cy="1859"/>
                  </a:xfrm>
                  <a:custGeom>
                    <a:avLst/>
                    <a:gdLst/>
                    <a:ahLst/>
                    <a:cxnLst>
                      <a:cxn ang="0">
                        <a:pos x="227" y="136"/>
                      </a:cxn>
                      <a:cxn ang="0">
                        <a:pos x="0" y="1859"/>
                      </a:cxn>
                      <a:cxn ang="0">
                        <a:pos x="0" y="1633"/>
                      </a:cxn>
                      <a:cxn ang="0">
                        <a:pos x="137" y="0"/>
                      </a:cxn>
                    </a:cxnLst>
                    <a:rect l="0" t="0" r="r" b="b"/>
                    <a:pathLst>
                      <a:path w="227" h="1859">
                        <a:moveTo>
                          <a:pt x="227" y="136"/>
                        </a:moveTo>
                        <a:lnTo>
                          <a:pt x="0" y="1859"/>
                        </a:lnTo>
                        <a:lnTo>
                          <a:pt x="0" y="1633"/>
                        </a:lnTo>
                        <a:lnTo>
                          <a:pt x="137" y="0"/>
                        </a:lnTo>
                      </a:path>
                    </a:pathLst>
                  </a:custGeom>
                  <a:noFill/>
                  <a:ln w="9525">
                    <a:noFill/>
                    <a:round/>
                    <a:headEnd/>
                    <a:tailEnd/>
                  </a:ln>
                  <a:effectLst/>
                </p:spPr>
                <p:txBody>
                  <a:bodyPr/>
                  <a:lstStyle/>
                  <a:p>
                    <a:endParaRPr lang="ru-RU"/>
                  </a:p>
                </p:txBody>
              </p:sp>
              <p:sp>
                <p:nvSpPr>
                  <p:cNvPr id="170056" name="Oval 72"/>
                  <p:cNvSpPr>
                    <a:spLocks noChangeArrowheads="1"/>
                  </p:cNvSpPr>
                  <p:nvPr/>
                </p:nvSpPr>
                <p:spPr bwMode="auto">
                  <a:xfrm>
                    <a:off x="1383" y="1570"/>
                    <a:ext cx="272" cy="272"/>
                  </a:xfrm>
                  <a:prstGeom prst="ellipse">
                    <a:avLst/>
                  </a:prstGeom>
                  <a:noFill/>
                  <a:ln w="9525">
                    <a:noFill/>
                    <a:round/>
                    <a:headEnd/>
                    <a:tailEnd/>
                  </a:ln>
                  <a:effectLst/>
                </p:spPr>
                <p:txBody>
                  <a:bodyPr wrap="none" anchor="ctr"/>
                  <a:lstStyle/>
                  <a:p>
                    <a:endParaRPr lang="ru-RU"/>
                  </a:p>
                </p:txBody>
              </p:sp>
            </p:grpSp>
          </p:grpSp>
        </p:grpSp>
      </p:grpSp>
      <p:grpSp>
        <p:nvGrpSpPr>
          <p:cNvPr id="13" name="Group 73"/>
          <p:cNvGrpSpPr>
            <a:grpSpLocks/>
          </p:cNvGrpSpPr>
          <p:nvPr/>
        </p:nvGrpSpPr>
        <p:grpSpPr bwMode="auto">
          <a:xfrm>
            <a:off x="179388" y="3933825"/>
            <a:ext cx="5948362" cy="3617913"/>
            <a:chOff x="1068" y="981"/>
            <a:chExt cx="3747" cy="2279"/>
          </a:xfrm>
        </p:grpSpPr>
        <p:grpSp>
          <p:nvGrpSpPr>
            <p:cNvPr id="14" name="Group 74"/>
            <p:cNvGrpSpPr>
              <a:grpSpLocks/>
            </p:cNvGrpSpPr>
            <p:nvPr/>
          </p:nvGrpSpPr>
          <p:grpSpPr bwMode="auto">
            <a:xfrm rot="4079242">
              <a:off x="3350" y="375"/>
              <a:ext cx="859" cy="2071"/>
              <a:chOff x="4143" y="576"/>
              <a:chExt cx="859" cy="2071"/>
            </a:xfrm>
          </p:grpSpPr>
          <p:sp>
            <p:nvSpPr>
              <p:cNvPr id="170059" name="Freeform 75"/>
              <p:cNvSpPr>
                <a:spLocks/>
              </p:cNvSpPr>
              <p:nvPr/>
            </p:nvSpPr>
            <p:spPr bwMode="auto">
              <a:xfrm rot="21050819" flipH="1">
                <a:off x="4143" y="576"/>
                <a:ext cx="859" cy="1991"/>
              </a:xfrm>
              <a:custGeom>
                <a:avLst/>
                <a:gdLst/>
                <a:ahLst/>
                <a:cxnLst>
                  <a:cxn ang="0">
                    <a:pos x="0" y="90"/>
                  </a:cxn>
                  <a:cxn ang="0">
                    <a:pos x="227" y="0"/>
                  </a:cxn>
                  <a:cxn ang="0">
                    <a:pos x="1179" y="2540"/>
                  </a:cxn>
                  <a:cxn ang="0">
                    <a:pos x="1252" y="3125"/>
                  </a:cxn>
                  <a:cxn ang="0">
                    <a:pos x="952" y="2630"/>
                  </a:cxn>
                  <a:cxn ang="0">
                    <a:pos x="0" y="90"/>
                  </a:cxn>
                </a:cxnLst>
                <a:rect l="0" t="0" r="r" b="b"/>
                <a:pathLst>
                  <a:path w="1252" h="3125">
                    <a:moveTo>
                      <a:pt x="0" y="90"/>
                    </a:moveTo>
                    <a:lnTo>
                      <a:pt x="227" y="0"/>
                    </a:lnTo>
                    <a:lnTo>
                      <a:pt x="1179" y="2540"/>
                    </a:lnTo>
                    <a:lnTo>
                      <a:pt x="1252" y="3125"/>
                    </a:lnTo>
                    <a:lnTo>
                      <a:pt x="952" y="2630"/>
                    </a:lnTo>
                    <a:lnTo>
                      <a:pt x="0" y="90"/>
                    </a:lnTo>
                    <a:close/>
                  </a:path>
                </a:pathLst>
              </a:custGeom>
              <a:solidFill>
                <a:srgbClr val="CC0099"/>
              </a:solidFill>
              <a:ln w="9525">
                <a:solidFill>
                  <a:schemeClr val="tx1"/>
                </a:solidFill>
                <a:round/>
                <a:headEnd/>
                <a:tailEnd/>
              </a:ln>
              <a:effectLst/>
            </p:spPr>
            <p:txBody>
              <a:bodyPr/>
              <a:lstStyle/>
              <a:p>
                <a:endParaRPr lang="ru-RU"/>
              </a:p>
            </p:txBody>
          </p:sp>
          <p:sp>
            <p:nvSpPr>
              <p:cNvPr id="170060" name="Freeform 76"/>
              <p:cNvSpPr>
                <a:spLocks/>
              </p:cNvSpPr>
              <p:nvPr/>
            </p:nvSpPr>
            <p:spPr bwMode="auto">
              <a:xfrm rot="21050819" flipH="1">
                <a:off x="4265" y="2238"/>
                <a:ext cx="217" cy="387"/>
              </a:xfrm>
              <a:custGeom>
                <a:avLst/>
                <a:gdLst/>
                <a:ahLst/>
                <a:cxnLst>
                  <a:cxn ang="0">
                    <a:pos x="316" y="608"/>
                  </a:cxn>
                  <a:cxn ang="0">
                    <a:pos x="227" y="0"/>
                  </a:cxn>
                  <a:cxn ang="0">
                    <a:pos x="0" y="90"/>
                  </a:cxn>
                  <a:cxn ang="0">
                    <a:pos x="316" y="608"/>
                  </a:cxn>
                </a:cxnLst>
                <a:rect l="0" t="0" r="r" b="b"/>
                <a:pathLst>
                  <a:path w="316" h="608">
                    <a:moveTo>
                      <a:pt x="316" y="608"/>
                    </a:moveTo>
                    <a:lnTo>
                      <a:pt x="227" y="0"/>
                    </a:lnTo>
                    <a:lnTo>
                      <a:pt x="0" y="90"/>
                    </a:lnTo>
                    <a:lnTo>
                      <a:pt x="316" y="608"/>
                    </a:lnTo>
                    <a:close/>
                  </a:path>
                </a:pathLst>
              </a:custGeom>
              <a:gradFill rotWithShape="1">
                <a:gsLst>
                  <a:gs pos="0">
                    <a:schemeClr val="bg1"/>
                  </a:gs>
                  <a:gs pos="50000">
                    <a:srgbClr val="FF9900"/>
                  </a:gs>
                  <a:gs pos="100000">
                    <a:schemeClr val="bg1"/>
                  </a:gs>
                </a:gsLst>
                <a:lin ang="2700000" scaled="1"/>
              </a:gradFill>
              <a:ln w="9525">
                <a:solidFill>
                  <a:srgbClr val="0000FF"/>
                </a:solidFill>
                <a:round/>
                <a:headEnd/>
                <a:tailEnd/>
              </a:ln>
              <a:effectLst/>
            </p:spPr>
            <p:txBody>
              <a:bodyPr/>
              <a:lstStyle/>
              <a:p>
                <a:endParaRPr lang="ru-RU"/>
              </a:p>
            </p:txBody>
          </p:sp>
          <p:sp>
            <p:nvSpPr>
              <p:cNvPr id="170061" name="Freeform 77"/>
              <p:cNvSpPr>
                <a:spLocks/>
              </p:cNvSpPr>
              <p:nvPr/>
            </p:nvSpPr>
            <p:spPr bwMode="auto">
              <a:xfrm rot="21050819" flipH="1">
                <a:off x="4288" y="2477"/>
                <a:ext cx="83" cy="147"/>
              </a:xfrm>
              <a:custGeom>
                <a:avLst/>
                <a:gdLst/>
                <a:ahLst/>
                <a:cxnLst>
                  <a:cxn ang="0">
                    <a:pos x="85" y="0"/>
                  </a:cxn>
                  <a:cxn ang="0">
                    <a:pos x="0" y="25"/>
                  </a:cxn>
                  <a:cxn ang="0">
                    <a:pos x="121" y="230"/>
                  </a:cxn>
                  <a:cxn ang="0">
                    <a:pos x="85" y="0"/>
                  </a:cxn>
                </a:cxnLst>
                <a:rect l="0" t="0" r="r" b="b"/>
                <a:pathLst>
                  <a:path w="121" h="230">
                    <a:moveTo>
                      <a:pt x="85" y="0"/>
                    </a:moveTo>
                    <a:lnTo>
                      <a:pt x="0" y="25"/>
                    </a:lnTo>
                    <a:lnTo>
                      <a:pt x="121" y="230"/>
                    </a:lnTo>
                    <a:lnTo>
                      <a:pt x="85" y="0"/>
                    </a:lnTo>
                    <a:close/>
                  </a:path>
                </a:pathLst>
              </a:custGeom>
              <a:solidFill>
                <a:schemeClr val="tx2"/>
              </a:solidFill>
              <a:ln w="9525">
                <a:solidFill>
                  <a:schemeClr val="tx1"/>
                </a:solidFill>
                <a:round/>
                <a:headEnd/>
                <a:tailEnd/>
              </a:ln>
              <a:effectLst/>
            </p:spPr>
            <p:txBody>
              <a:bodyPr/>
              <a:lstStyle/>
              <a:p>
                <a:endParaRPr lang="ru-RU"/>
              </a:p>
            </p:txBody>
          </p:sp>
          <p:sp>
            <p:nvSpPr>
              <p:cNvPr id="170062" name="Freeform 78"/>
              <p:cNvSpPr>
                <a:spLocks/>
              </p:cNvSpPr>
              <p:nvPr/>
            </p:nvSpPr>
            <p:spPr bwMode="auto">
              <a:xfrm rot="21050819" flipH="1">
                <a:off x="4162" y="590"/>
                <a:ext cx="750" cy="1664"/>
              </a:xfrm>
              <a:custGeom>
                <a:avLst/>
                <a:gdLst/>
                <a:ahLst/>
                <a:cxnLst>
                  <a:cxn ang="0">
                    <a:pos x="867" y="2612"/>
                  </a:cxn>
                  <a:cxn ang="0">
                    <a:pos x="1094" y="2522"/>
                  </a:cxn>
                  <a:cxn ang="0">
                    <a:pos x="1016" y="2554"/>
                  </a:cxn>
                  <a:cxn ang="0">
                    <a:pos x="84" y="0"/>
                  </a:cxn>
                  <a:cxn ang="0">
                    <a:pos x="0" y="30"/>
                  </a:cxn>
                  <a:cxn ang="0">
                    <a:pos x="940" y="2584"/>
                  </a:cxn>
                </a:cxnLst>
                <a:rect l="0" t="0" r="r" b="b"/>
                <a:pathLst>
                  <a:path w="1094" h="2612">
                    <a:moveTo>
                      <a:pt x="867" y="2612"/>
                    </a:moveTo>
                    <a:lnTo>
                      <a:pt x="1094" y="2522"/>
                    </a:lnTo>
                    <a:lnTo>
                      <a:pt x="1016" y="2554"/>
                    </a:lnTo>
                    <a:lnTo>
                      <a:pt x="84" y="0"/>
                    </a:lnTo>
                    <a:lnTo>
                      <a:pt x="0" y="30"/>
                    </a:lnTo>
                    <a:lnTo>
                      <a:pt x="940" y="2584"/>
                    </a:lnTo>
                  </a:path>
                </a:pathLst>
              </a:custGeom>
              <a:solidFill>
                <a:schemeClr val="tx2"/>
              </a:solidFill>
              <a:ln w="9525">
                <a:solidFill>
                  <a:schemeClr val="tx1"/>
                </a:solidFill>
                <a:round/>
                <a:headEnd/>
                <a:tailEnd/>
              </a:ln>
              <a:effectLst/>
            </p:spPr>
            <p:txBody>
              <a:bodyPr/>
              <a:lstStyle/>
              <a:p>
                <a:endParaRPr lang="ru-RU"/>
              </a:p>
            </p:txBody>
          </p:sp>
          <p:grpSp>
            <p:nvGrpSpPr>
              <p:cNvPr id="15" name="Group 79"/>
              <p:cNvGrpSpPr>
                <a:grpSpLocks/>
              </p:cNvGrpSpPr>
              <p:nvPr/>
            </p:nvGrpSpPr>
            <p:grpSpPr bwMode="auto">
              <a:xfrm rot="110712" flipH="1">
                <a:off x="4558" y="709"/>
                <a:ext cx="387" cy="1938"/>
                <a:chOff x="1292" y="1570"/>
                <a:chExt cx="363" cy="1905"/>
              </a:xfrm>
            </p:grpSpPr>
            <p:sp>
              <p:nvSpPr>
                <p:cNvPr id="170064" name="Freeform 80"/>
                <p:cNvSpPr>
                  <a:spLocks/>
                </p:cNvSpPr>
                <p:nvPr/>
              </p:nvSpPr>
              <p:spPr bwMode="auto">
                <a:xfrm>
                  <a:off x="1292" y="1616"/>
                  <a:ext cx="227" cy="1859"/>
                </a:xfrm>
                <a:custGeom>
                  <a:avLst/>
                  <a:gdLst/>
                  <a:ahLst/>
                  <a:cxnLst>
                    <a:cxn ang="0">
                      <a:pos x="227" y="136"/>
                    </a:cxn>
                    <a:cxn ang="0">
                      <a:pos x="0" y="1859"/>
                    </a:cxn>
                    <a:cxn ang="0">
                      <a:pos x="0" y="1633"/>
                    </a:cxn>
                    <a:cxn ang="0">
                      <a:pos x="137" y="0"/>
                    </a:cxn>
                  </a:cxnLst>
                  <a:rect l="0" t="0" r="r" b="b"/>
                  <a:pathLst>
                    <a:path w="227" h="1859">
                      <a:moveTo>
                        <a:pt x="227" y="136"/>
                      </a:moveTo>
                      <a:lnTo>
                        <a:pt x="0" y="1859"/>
                      </a:lnTo>
                      <a:lnTo>
                        <a:pt x="0" y="1633"/>
                      </a:lnTo>
                      <a:lnTo>
                        <a:pt x="137" y="0"/>
                      </a:lnTo>
                    </a:path>
                  </a:pathLst>
                </a:custGeom>
                <a:solidFill>
                  <a:schemeClr val="bg2"/>
                </a:solidFill>
                <a:ln w="9525">
                  <a:solidFill>
                    <a:schemeClr val="tx1"/>
                  </a:solidFill>
                  <a:round/>
                  <a:headEnd/>
                  <a:tailEnd/>
                </a:ln>
                <a:effectLst/>
              </p:spPr>
              <p:txBody>
                <a:bodyPr/>
                <a:lstStyle/>
                <a:p>
                  <a:endParaRPr lang="ru-RU"/>
                </a:p>
              </p:txBody>
            </p:sp>
            <p:sp>
              <p:nvSpPr>
                <p:cNvPr id="170065" name="Oval 81"/>
                <p:cNvSpPr>
                  <a:spLocks noChangeArrowheads="1"/>
                </p:cNvSpPr>
                <p:nvPr/>
              </p:nvSpPr>
              <p:spPr bwMode="auto">
                <a:xfrm>
                  <a:off x="1383" y="1570"/>
                  <a:ext cx="272" cy="272"/>
                </a:xfrm>
                <a:prstGeom prst="ellipse">
                  <a:avLst/>
                </a:prstGeom>
                <a:solidFill>
                  <a:schemeClr val="bg2"/>
                </a:solidFill>
                <a:ln w="9525">
                  <a:solidFill>
                    <a:schemeClr val="tx1"/>
                  </a:solidFill>
                  <a:round/>
                  <a:headEnd/>
                  <a:tailEnd/>
                </a:ln>
                <a:effectLst/>
              </p:spPr>
              <p:txBody>
                <a:bodyPr wrap="none" anchor="ctr"/>
                <a:lstStyle/>
                <a:p>
                  <a:endParaRPr lang="ru-RU"/>
                </a:p>
              </p:txBody>
            </p:sp>
          </p:grpSp>
        </p:grpSp>
        <p:grpSp>
          <p:nvGrpSpPr>
            <p:cNvPr id="16" name="Group 82"/>
            <p:cNvGrpSpPr>
              <a:grpSpLocks/>
            </p:cNvGrpSpPr>
            <p:nvPr/>
          </p:nvGrpSpPr>
          <p:grpSpPr bwMode="auto">
            <a:xfrm>
              <a:off x="1068" y="2401"/>
              <a:ext cx="1998" cy="859"/>
              <a:chOff x="1068" y="2401"/>
              <a:chExt cx="1998" cy="859"/>
            </a:xfrm>
          </p:grpSpPr>
          <p:sp>
            <p:nvSpPr>
              <p:cNvPr id="170067" name="Freeform 83"/>
              <p:cNvSpPr>
                <a:spLocks/>
              </p:cNvSpPr>
              <p:nvPr/>
            </p:nvSpPr>
            <p:spPr bwMode="auto">
              <a:xfrm rot="3530061" flipV="1">
                <a:off x="1634" y="1835"/>
                <a:ext cx="859" cy="1991"/>
              </a:xfrm>
              <a:custGeom>
                <a:avLst/>
                <a:gdLst/>
                <a:ahLst/>
                <a:cxnLst>
                  <a:cxn ang="0">
                    <a:pos x="0" y="90"/>
                  </a:cxn>
                  <a:cxn ang="0">
                    <a:pos x="227" y="0"/>
                  </a:cxn>
                  <a:cxn ang="0">
                    <a:pos x="1179" y="2540"/>
                  </a:cxn>
                  <a:cxn ang="0">
                    <a:pos x="1252" y="3125"/>
                  </a:cxn>
                  <a:cxn ang="0">
                    <a:pos x="952" y="2630"/>
                  </a:cxn>
                  <a:cxn ang="0">
                    <a:pos x="0" y="90"/>
                  </a:cxn>
                </a:cxnLst>
                <a:rect l="0" t="0" r="r" b="b"/>
                <a:pathLst>
                  <a:path w="1252" h="3125">
                    <a:moveTo>
                      <a:pt x="0" y="90"/>
                    </a:moveTo>
                    <a:lnTo>
                      <a:pt x="227" y="0"/>
                    </a:lnTo>
                    <a:lnTo>
                      <a:pt x="1179" y="2540"/>
                    </a:lnTo>
                    <a:lnTo>
                      <a:pt x="1252" y="3125"/>
                    </a:lnTo>
                    <a:lnTo>
                      <a:pt x="952" y="2630"/>
                    </a:lnTo>
                    <a:lnTo>
                      <a:pt x="0" y="90"/>
                    </a:lnTo>
                    <a:close/>
                  </a:path>
                </a:pathLst>
              </a:custGeom>
              <a:noFill/>
              <a:ln w="9525">
                <a:noFill/>
                <a:round/>
                <a:headEnd/>
                <a:tailEnd/>
              </a:ln>
              <a:effectLst/>
            </p:spPr>
            <p:txBody>
              <a:bodyPr/>
              <a:lstStyle/>
              <a:p>
                <a:endParaRPr lang="ru-RU"/>
              </a:p>
            </p:txBody>
          </p:sp>
          <p:grpSp>
            <p:nvGrpSpPr>
              <p:cNvPr id="17" name="Group 84"/>
              <p:cNvGrpSpPr>
                <a:grpSpLocks/>
              </p:cNvGrpSpPr>
              <p:nvPr/>
            </p:nvGrpSpPr>
            <p:grpSpPr bwMode="auto">
              <a:xfrm rot="4189954" flipV="1">
                <a:off x="1903" y="1656"/>
                <a:ext cx="387" cy="1938"/>
                <a:chOff x="1292" y="1570"/>
                <a:chExt cx="363" cy="1905"/>
              </a:xfrm>
            </p:grpSpPr>
            <p:sp>
              <p:nvSpPr>
                <p:cNvPr id="170069" name="Freeform 85"/>
                <p:cNvSpPr>
                  <a:spLocks/>
                </p:cNvSpPr>
                <p:nvPr/>
              </p:nvSpPr>
              <p:spPr bwMode="auto">
                <a:xfrm>
                  <a:off x="1292" y="1616"/>
                  <a:ext cx="227" cy="1859"/>
                </a:xfrm>
                <a:custGeom>
                  <a:avLst/>
                  <a:gdLst/>
                  <a:ahLst/>
                  <a:cxnLst>
                    <a:cxn ang="0">
                      <a:pos x="227" y="136"/>
                    </a:cxn>
                    <a:cxn ang="0">
                      <a:pos x="0" y="1859"/>
                    </a:cxn>
                    <a:cxn ang="0">
                      <a:pos x="0" y="1633"/>
                    </a:cxn>
                    <a:cxn ang="0">
                      <a:pos x="137" y="0"/>
                    </a:cxn>
                  </a:cxnLst>
                  <a:rect l="0" t="0" r="r" b="b"/>
                  <a:pathLst>
                    <a:path w="227" h="1859">
                      <a:moveTo>
                        <a:pt x="227" y="136"/>
                      </a:moveTo>
                      <a:lnTo>
                        <a:pt x="0" y="1859"/>
                      </a:lnTo>
                      <a:lnTo>
                        <a:pt x="0" y="1633"/>
                      </a:lnTo>
                      <a:lnTo>
                        <a:pt x="137" y="0"/>
                      </a:lnTo>
                    </a:path>
                  </a:pathLst>
                </a:custGeom>
                <a:noFill/>
                <a:ln w="9525">
                  <a:noFill/>
                  <a:round/>
                  <a:headEnd/>
                  <a:tailEnd/>
                </a:ln>
                <a:effectLst/>
              </p:spPr>
              <p:txBody>
                <a:bodyPr/>
                <a:lstStyle/>
                <a:p>
                  <a:endParaRPr lang="ru-RU"/>
                </a:p>
              </p:txBody>
            </p:sp>
            <p:sp>
              <p:nvSpPr>
                <p:cNvPr id="170070" name="Oval 86"/>
                <p:cNvSpPr>
                  <a:spLocks noChangeArrowheads="1"/>
                </p:cNvSpPr>
                <p:nvPr/>
              </p:nvSpPr>
              <p:spPr bwMode="auto">
                <a:xfrm>
                  <a:off x="1383" y="1570"/>
                  <a:ext cx="272" cy="272"/>
                </a:xfrm>
                <a:prstGeom prst="ellipse">
                  <a:avLst/>
                </a:prstGeom>
                <a:noFill/>
                <a:ln w="9525">
                  <a:noFill/>
                  <a:round/>
                  <a:headEnd/>
                  <a:tailEnd/>
                </a:ln>
                <a:effectLst/>
              </p:spPr>
              <p:txBody>
                <a:bodyPr wrap="none" anchor="ctr"/>
                <a:lstStyle/>
                <a:p>
                  <a:endParaRPr lang="ru-RU"/>
                </a:p>
              </p:txBody>
            </p:sp>
          </p:grpSp>
        </p:grpSp>
      </p:grpSp>
      <p:sp>
        <p:nvSpPr>
          <p:cNvPr id="170116" name="Oval 132"/>
          <p:cNvSpPr>
            <a:spLocks noChangeArrowheads="1"/>
          </p:cNvSpPr>
          <p:nvPr/>
        </p:nvSpPr>
        <p:spPr bwMode="auto">
          <a:xfrm>
            <a:off x="6443663" y="5805488"/>
            <a:ext cx="142875" cy="142875"/>
          </a:xfrm>
          <a:prstGeom prst="ellipse">
            <a:avLst/>
          </a:prstGeom>
          <a:solidFill>
            <a:srgbClr val="FF0000"/>
          </a:solidFill>
          <a:ln w="12700">
            <a:solidFill>
              <a:schemeClr val="tx1"/>
            </a:solidFill>
            <a:round/>
            <a:headEnd type="none" w="sm" len="sm"/>
            <a:tailEnd type="none" w="sm" len="sm"/>
          </a:ln>
          <a:effectLst/>
        </p:spPr>
        <p:txBody>
          <a:bodyPr wrap="none" anchor="ctr"/>
          <a:lstStyle/>
          <a:p>
            <a:endParaRPr lang="ru-RU"/>
          </a:p>
        </p:txBody>
      </p:sp>
      <p:grpSp>
        <p:nvGrpSpPr>
          <p:cNvPr id="18" name="Group 147"/>
          <p:cNvGrpSpPr>
            <a:grpSpLocks/>
          </p:cNvGrpSpPr>
          <p:nvPr/>
        </p:nvGrpSpPr>
        <p:grpSpPr bwMode="auto">
          <a:xfrm>
            <a:off x="-1404938" y="-315913"/>
            <a:ext cx="4584701" cy="5611813"/>
            <a:chOff x="385" y="482"/>
            <a:chExt cx="2888" cy="3535"/>
          </a:xfrm>
        </p:grpSpPr>
        <p:grpSp>
          <p:nvGrpSpPr>
            <p:cNvPr id="19" name="Group 148"/>
            <p:cNvGrpSpPr>
              <a:grpSpLocks/>
            </p:cNvGrpSpPr>
            <p:nvPr/>
          </p:nvGrpSpPr>
          <p:grpSpPr bwMode="auto">
            <a:xfrm>
              <a:off x="2109" y="482"/>
              <a:ext cx="1164" cy="1902"/>
              <a:chOff x="839" y="-199"/>
              <a:chExt cx="1164" cy="1902"/>
            </a:xfrm>
          </p:grpSpPr>
          <p:grpSp>
            <p:nvGrpSpPr>
              <p:cNvPr id="20" name="Group 149"/>
              <p:cNvGrpSpPr>
                <a:grpSpLocks/>
              </p:cNvGrpSpPr>
              <p:nvPr/>
            </p:nvGrpSpPr>
            <p:grpSpPr bwMode="auto">
              <a:xfrm rot="-405328">
                <a:off x="1156" y="-199"/>
                <a:ext cx="847" cy="1823"/>
                <a:chOff x="1665" y="-108"/>
                <a:chExt cx="852" cy="1913"/>
              </a:xfrm>
            </p:grpSpPr>
            <p:grpSp>
              <p:nvGrpSpPr>
                <p:cNvPr id="21" name="Group 150"/>
                <p:cNvGrpSpPr>
                  <a:grpSpLocks/>
                </p:cNvGrpSpPr>
                <p:nvPr/>
              </p:nvGrpSpPr>
              <p:grpSpPr bwMode="auto">
                <a:xfrm>
                  <a:off x="1665" y="-108"/>
                  <a:ext cx="852" cy="1909"/>
                  <a:chOff x="1665" y="-108"/>
                  <a:chExt cx="852" cy="1909"/>
                </a:xfrm>
              </p:grpSpPr>
              <p:sp>
                <p:nvSpPr>
                  <p:cNvPr id="170135" name="Freeform 151"/>
                  <p:cNvSpPr>
                    <a:spLocks/>
                  </p:cNvSpPr>
                  <p:nvPr/>
                </p:nvSpPr>
                <p:spPr bwMode="auto">
                  <a:xfrm rot="78698">
                    <a:off x="1665" y="-108"/>
                    <a:ext cx="852" cy="1909"/>
                  </a:xfrm>
                  <a:custGeom>
                    <a:avLst/>
                    <a:gdLst/>
                    <a:ahLst/>
                    <a:cxnLst>
                      <a:cxn ang="0">
                        <a:pos x="0" y="90"/>
                      </a:cxn>
                      <a:cxn ang="0">
                        <a:pos x="227" y="0"/>
                      </a:cxn>
                      <a:cxn ang="0">
                        <a:pos x="1179" y="2540"/>
                      </a:cxn>
                      <a:cxn ang="0">
                        <a:pos x="1252" y="3125"/>
                      </a:cxn>
                      <a:cxn ang="0">
                        <a:pos x="952" y="2630"/>
                      </a:cxn>
                      <a:cxn ang="0">
                        <a:pos x="0" y="90"/>
                      </a:cxn>
                    </a:cxnLst>
                    <a:rect l="0" t="0" r="r" b="b"/>
                    <a:pathLst>
                      <a:path w="1252" h="3125">
                        <a:moveTo>
                          <a:pt x="0" y="90"/>
                        </a:moveTo>
                        <a:lnTo>
                          <a:pt x="227" y="0"/>
                        </a:lnTo>
                        <a:lnTo>
                          <a:pt x="1179" y="2540"/>
                        </a:lnTo>
                        <a:lnTo>
                          <a:pt x="1252" y="3125"/>
                        </a:lnTo>
                        <a:lnTo>
                          <a:pt x="952" y="2630"/>
                        </a:lnTo>
                        <a:lnTo>
                          <a:pt x="0" y="90"/>
                        </a:lnTo>
                        <a:close/>
                      </a:path>
                    </a:pathLst>
                  </a:custGeom>
                  <a:solidFill>
                    <a:srgbClr val="07B918"/>
                  </a:solidFill>
                  <a:ln w="9525">
                    <a:solidFill>
                      <a:schemeClr val="tx1"/>
                    </a:solidFill>
                    <a:round/>
                    <a:headEnd/>
                    <a:tailEnd/>
                  </a:ln>
                  <a:effectLst/>
                </p:spPr>
                <p:txBody>
                  <a:bodyPr/>
                  <a:lstStyle/>
                  <a:p>
                    <a:endParaRPr lang="ru-RU"/>
                  </a:p>
                </p:txBody>
              </p:sp>
              <p:sp>
                <p:nvSpPr>
                  <p:cNvPr id="170136" name="Freeform 152"/>
                  <p:cNvSpPr>
                    <a:spLocks/>
                  </p:cNvSpPr>
                  <p:nvPr/>
                </p:nvSpPr>
                <p:spPr bwMode="auto">
                  <a:xfrm rot="78698">
                    <a:off x="1734" y="-97"/>
                    <a:ext cx="744" cy="1595"/>
                  </a:xfrm>
                  <a:custGeom>
                    <a:avLst/>
                    <a:gdLst/>
                    <a:ahLst/>
                    <a:cxnLst>
                      <a:cxn ang="0">
                        <a:pos x="867" y="2612"/>
                      </a:cxn>
                      <a:cxn ang="0">
                        <a:pos x="1094" y="2522"/>
                      </a:cxn>
                      <a:cxn ang="0">
                        <a:pos x="1016" y="2554"/>
                      </a:cxn>
                      <a:cxn ang="0">
                        <a:pos x="84" y="0"/>
                      </a:cxn>
                      <a:cxn ang="0">
                        <a:pos x="0" y="30"/>
                      </a:cxn>
                      <a:cxn ang="0">
                        <a:pos x="940" y="2584"/>
                      </a:cxn>
                    </a:cxnLst>
                    <a:rect l="0" t="0" r="r" b="b"/>
                    <a:pathLst>
                      <a:path w="1094" h="2612">
                        <a:moveTo>
                          <a:pt x="867" y="2612"/>
                        </a:moveTo>
                        <a:lnTo>
                          <a:pt x="1094" y="2522"/>
                        </a:lnTo>
                        <a:lnTo>
                          <a:pt x="1016" y="2554"/>
                        </a:lnTo>
                        <a:lnTo>
                          <a:pt x="84" y="0"/>
                        </a:lnTo>
                        <a:lnTo>
                          <a:pt x="0" y="30"/>
                        </a:lnTo>
                        <a:lnTo>
                          <a:pt x="940" y="2584"/>
                        </a:lnTo>
                      </a:path>
                    </a:pathLst>
                  </a:custGeom>
                  <a:solidFill>
                    <a:srgbClr val="07B918"/>
                  </a:solidFill>
                  <a:ln w="9525">
                    <a:solidFill>
                      <a:schemeClr val="tx1"/>
                    </a:solidFill>
                    <a:round/>
                    <a:headEnd/>
                    <a:tailEnd/>
                  </a:ln>
                  <a:effectLst/>
                </p:spPr>
                <p:txBody>
                  <a:bodyPr/>
                  <a:lstStyle/>
                  <a:p>
                    <a:endParaRPr lang="ru-RU"/>
                  </a:p>
                </p:txBody>
              </p:sp>
            </p:grpSp>
            <p:grpSp>
              <p:nvGrpSpPr>
                <p:cNvPr id="22" name="Group 153"/>
                <p:cNvGrpSpPr>
                  <a:grpSpLocks/>
                </p:cNvGrpSpPr>
                <p:nvPr/>
              </p:nvGrpSpPr>
              <p:grpSpPr bwMode="auto">
                <a:xfrm>
                  <a:off x="2290" y="1434"/>
                  <a:ext cx="215" cy="371"/>
                  <a:chOff x="2296" y="1452"/>
                  <a:chExt cx="215" cy="371"/>
                </a:xfrm>
              </p:grpSpPr>
              <p:sp>
                <p:nvSpPr>
                  <p:cNvPr id="170138" name="Freeform 154"/>
                  <p:cNvSpPr>
                    <a:spLocks/>
                  </p:cNvSpPr>
                  <p:nvPr/>
                </p:nvSpPr>
                <p:spPr bwMode="auto">
                  <a:xfrm rot="78698">
                    <a:off x="2296" y="1452"/>
                    <a:ext cx="215" cy="371"/>
                  </a:xfrm>
                  <a:custGeom>
                    <a:avLst/>
                    <a:gdLst/>
                    <a:ahLst/>
                    <a:cxnLst>
                      <a:cxn ang="0">
                        <a:pos x="316" y="608"/>
                      </a:cxn>
                      <a:cxn ang="0">
                        <a:pos x="227" y="0"/>
                      </a:cxn>
                      <a:cxn ang="0">
                        <a:pos x="0" y="90"/>
                      </a:cxn>
                      <a:cxn ang="0">
                        <a:pos x="316" y="608"/>
                      </a:cxn>
                    </a:cxnLst>
                    <a:rect l="0" t="0" r="r" b="b"/>
                    <a:pathLst>
                      <a:path w="316" h="608">
                        <a:moveTo>
                          <a:pt x="316" y="608"/>
                        </a:moveTo>
                        <a:lnTo>
                          <a:pt x="227" y="0"/>
                        </a:lnTo>
                        <a:lnTo>
                          <a:pt x="0" y="90"/>
                        </a:lnTo>
                        <a:lnTo>
                          <a:pt x="316" y="608"/>
                        </a:lnTo>
                        <a:close/>
                      </a:path>
                    </a:pathLst>
                  </a:custGeom>
                  <a:gradFill rotWithShape="1">
                    <a:gsLst>
                      <a:gs pos="0">
                        <a:schemeClr val="bg1"/>
                      </a:gs>
                      <a:gs pos="50000">
                        <a:srgbClr val="FF9900"/>
                      </a:gs>
                      <a:gs pos="100000">
                        <a:schemeClr val="bg1"/>
                      </a:gs>
                    </a:gsLst>
                    <a:lin ang="2700000" scaled="1"/>
                  </a:gradFill>
                  <a:ln w="9525">
                    <a:solidFill>
                      <a:srgbClr val="0000FF"/>
                    </a:solidFill>
                    <a:round/>
                    <a:headEnd/>
                    <a:tailEnd/>
                  </a:ln>
                  <a:effectLst/>
                </p:spPr>
                <p:txBody>
                  <a:bodyPr/>
                  <a:lstStyle/>
                  <a:p>
                    <a:endParaRPr lang="ru-RU"/>
                  </a:p>
                </p:txBody>
              </p:sp>
              <p:sp>
                <p:nvSpPr>
                  <p:cNvPr id="170139" name="Freeform 155"/>
                  <p:cNvSpPr>
                    <a:spLocks/>
                  </p:cNvSpPr>
                  <p:nvPr/>
                </p:nvSpPr>
                <p:spPr bwMode="auto">
                  <a:xfrm rot="78698">
                    <a:off x="2422" y="1674"/>
                    <a:ext cx="82" cy="141"/>
                  </a:xfrm>
                  <a:custGeom>
                    <a:avLst/>
                    <a:gdLst/>
                    <a:ahLst/>
                    <a:cxnLst>
                      <a:cxn ang="0">
                        <a:pos x="85" y="0"/>
                      </a:cxn>
                      <a:cxn ang="0">
                        <a:pos x="0" y="25"/>
                      </a:cxn>
                      <a:cxn ang="0">
                        <a:pos x="121" y="230"/>
                      </a:cxn>
                      <a:cxn ang="0">
                        <a:pos x="85" y="0"/>
                      </a:cxn>
                    </a:cxnLst>
                    <a:rect l="0" t="0" r="r" b="b"/>
                    <a:pathLst>
                      <a:path w="121" h="230">
                        <a:moveTo>
                          <a:pt x="85" y="0"/>
                        </a:moveTo>
                        <a:lnTo>
                          <a:pt x="0" y="25"/>
                        </a:lnTo>
                        <a:lnTo>
                          <a:pt x="121" y="230"/>
                        </a:lnTo>
                        <a:lnTo>
                          <a:pt x="85" y="0"/>
                        </a:lnTo>
                        <a:close/>
                      </a:path>
                    </a:pathLst>
                  </a:custGeom>
                  <a:solidFill>
                    <a:srgbClr val="07B918"/>
                  </a:solidFill>
                  <a:ln w="9525">
                    <a:solidFill>
                      <a:schemeClr val="tx1"/>
                    </a:solidFill>
                    <a:round/>
                    <a:headEnd/>
                    <a:tailEnd/>
                  </a:ln>
                  <a:effectLst/>
                </p:spPr>
                <p:txBody>
                  <a:bodyPr/>
                  <a:lstStyle/>
                  <a:p>
                    <a:endParaRPr lang="ru-RU"/>
                  </a:p>
                </p:txBody>
              </p:sp>
            </p:grpSp>
          </p:grpSp>
          <p:grpSp>
            <p:nvGrpSpPr>
              <p:cNvPr id="23" name="Group 156"/>
              <p:cNvGrpSpPr>
                <a:grpSpLocks/>
              </p:cNvGrpSpPr>
              <p:nvPr/>
            </p:nvGrpSpPr>
            <p:grpSpPr bwMode="auto">
              <a:xfrm rot="1259420">
                <a:off x="839" y="0"/>
                <a:ext cx="348" cy="1703"/>
                <a:chOff x="1292" y="1570"/>
                <a:chExt cx="363" cy="1905"/>
              </a:xfrm>
            </p:grpSpPr>
            <p:sp>
              <p:nvSpPr>
                <p:cNvPr id="170141" name="Freeform 157"/>
                <p:cNvSpPr>
                  <a:spLocks/>
                </p:cNvSpPr>
                <p:nvPr/>
              </p:nvSpPr>
              <p:spPr bwMode="auto">
                <a:xfrm>
                  <a:off x="1292" y="1616"/>
                  <a:ext cx="227" cy="1859"/>
                </a:xfrm>
                <a:custGeom>
                  <a:avLst/>
                  <a:gdLst/>
                  <a:ahLst/>
                  <a:cxnLst>
                    <a:cxn ang="0">
                      <a:pos x="227" y="136"/>
                    </a:cxn>
                    <a:cxn ang="0">
                      <a:pos x="0" y="1859"/>
                    </a:cxn>
                    <a:cxn ang="0">
                      <a:pos x="0" y="1633"/>
                    </a:cxn>
                    <a:cxn ang="0">
                      <a:pos x="137" y="0"/>
                    </a:cxn>
                  </a:cxnLst>
                  <a:rect l="0" t="0" r="r" b="b"/>
                  <a:pathLst>
                    <a:path w="227" h="1859">
                      <a:moveTo>
                        <a:pt x="227" y="136"/>
                      </a:moveTo>
                      <a:lnTo>
                        <a:pt x="0" y="1859"/>
                      </a:lnTo>
                      <a:lnTo>
                        <a:pt x="0" y="1633"/>
                      </a:lnTo>
                      <a:lnTo>
                        <a:pt x="137" y="0"/>
                      </a:lnTo>
                    </a:path>
                  </a:pathLst>
                </a:custGeom>
                <a:solidFill>
                  <a:schemeClr val="bg2"/>
                </a:solidFill>
                <a:ln w="9525">
                  <a:solidFill>
                    <a:schemeClr val="tx1"/>
                  </a:solidFill>
                  <a:round/>
                  <a:headEnd/>
                  <a:tailEnd/>
                </a:ln>
                <a:effectLst/>
              </p:spPr>
              <p:txBody>
                <a:bodyPr/>
                <a:lstStyle/>
                <a:p>
                  <a:endParaRPr lang="ru-RU"/>
                </a:p>
              </p:txBody>
            </p:sp>
            <p:sp>
              <p:nvSpPr>
                <p:cNvPr id="170142" name="Oval 158"/>
                <p:cNvSpPr>
                  <a:spLocks noChangeArrowheads="1"/>
                </p:cNvSpPr>
                <p:nvPr/>
              </p:nvSpPr>
              <p:spPr bwMode="auto">
                <a:xfrm>
                  <a:off x="1383" y="1570"/>
                  <a:ext cx="272" cy="272"/>
                </a:xfrm>
                <a:prstGeom prst="ellipse">
                  <a:avLst/>
                </a:prstGeom>
                <a:solidFill>
                  <a:schemeClr val="bg2"/>
                </a:solidFill>
                <a:ln w="9525">
                  <a:solidFill>
                    <a:schemeClr val="tx1"/>
                  </a:solidFill>
                  <a:round/>
                  <a:headEnd/>
                  <a:tailEnd/>
                </a:ln>
                <a:effectLst/>
              </p:spPr>
              <p:txBody>
                <a:bodyPr wrap="none" anchor="ctr"/>
                <a:lstStyle/>
                <a:p>
                  <a:endParaRPr lang="ru-RU"/>
                </a:p>
              </p:txBody>
            </p:sp>
          </p:grpSp>
        </p:grpSp>
        <p:grpSp>
          <p:nvGrpSpPr>
            <p:cNvPr id="24" name="Group 159"/>
            <p:cNvGrpSpPr>
              <a:grpSpLocks/>
            </p:cNvGrpSpPr>
            <p:nvPr/>
          </p:nvGrpSpPr>
          <p:grpSpPr bwMode="auto">
            <a:xfrm flipH="1" flipV="1">
              <a:off x="385" y="2115"/>
              <a:ext cx="1164" cy="1902"/>
              <a:chOff x="839" y="-199"/>
              <a:chExt cx="1164" cy="1902"/>
            </a:xfrm>
          </p:grpSpPr>
          <p:grpSp>
            <p:nvGrpSpPr>
              <p:cNvPr id="25" name="Group 160"/>
              <p:cNvGrpSpPr>
                <a:grpSpLocks/>
              </p:cNvGrpSpPr>
              <p:nvPr/>
            </p:nvGrpSpPr>
            <p:grpSpPr bwMode="auto">
              <a:xfrm rot="-405328">
                <a:off x="1156" y="-199"/>
                <a:ext cx="847" cy="1823"/>
                <a:chOff x="1665" y="-108"/>
                <a:chExt cx="852" cy="1913"/>
              </a:xfrm>
            </p:grpSpPr>
            <p:grpSp>
              <p:nvGrpSpPr>
                <p:cNvPr id="26" name="Group 161"/>
                <p:cNvGrpSpPr>
                  <a:grpSpLocks/>
                </p:cNvGrpSpPr>
                <p:nvPr/>
              </p:nvGrpSpPr>
              <p:grpSpPr bwMode="auto">
                <a:xfrm>
                  <a:off x="1665" y="-108"/>
                  <a:ext cx="852" cy="1909"/>
                  <a:chOff x="1665" y="-108"/>
                  <a:chExt cx="852" cy="1909"/>
                </a:xfrm>
              </p:grpSpPr>
              <p:sp>
                <p:nvSpPr>
                  <p:cNvPr id="170146" name="Freeform 162"/>
                  <p:cNvSpPr>
                    <a:spLocks/>
                  </p:cNvSpPr>
                  <p:nvPr/>
                </p:nvSpPr>
                <p:spPr bwMode="auto">
                  <a:xfrm rot="78698">
                    <a:off x="1665" y="-108"/>
                    <a:ext cx="852" cy="1909"/>
                  </a:xfrm>
                  <a:custGeom>
                    <a:avLst/>
                    <a:gdLst/>
                    <a:ahLst/>
                    <a:cxnLst>
                      <a:cxn ang="0">
                        <a:pos x="0" y="90"/>
                      </a:cxn>
                      <a:cxn ang="0">
                        <a:pos x="227" y="0"/>
                      </a:cxn>
                      <a:cxn ang="0">
                        <a:pos x="1179" y="2540"/>
                      </a:cxn>
                      <a:cxn ang="0">
                        <a:pos x="1252" y="3125"/>
                      </a:cxn>
                      <a:cxn ang="0">
                        <a:pos x="952" y="2630"/>
                      </a:cxn>
                      <a:cxn ang="0">
                        <a:pos x="0" y="90"/>
                      </a:cxn>
                    </a:cxnLst>
                    <a:rect l="0" t="0" r="r" b="b"/>
                    <a:pathLst>
                      <a:path w="1252" h="3125">
                        <a:moveTo>
                          <a:pt x="0" y="90"/>
                        </a:moveTo>
                        <a:lnTo>
                          <a:pt x="227" y="0"/>
                        </a:lnTo>
                        <a:lnTo>
                          <a:pt x="1179" y="2540"/>
                        </a:lnTo>
                        <a:lnTo>
                          <a:pt x="1252" y="3125"/>
                        </a:lnTo>
                        <a:lnTo>
                          <a:pt x="952" y="2630"/>
                        </a:lnTo>
                        <a:lnTo>
                          <a:pt x="0" y="90"/>
                        </a:lnTo>
                        <a:close/>
                      </a:path>
                    </a:pathLst>
                  </a:custGeom>
                  <a:noFill/>
                  <a:ln w="9525">
                    <a:solidFill>
                      <a:schemeClr val="bg1"/>
                    </a:solidFill>
                    <a:round/>
                    <a:headEnd/>
                    <a:tailEnd/>
                  </a:ln>
                  <a:effectLst/>
                </p:spPr>
                <p:txBody>
                  <a:bodyPr/>
                  <a:lstStyle/>
                  <a:p>
                    <a:endParaRPr lang="ru-RU"/>
                  </a:p>
                </p:txBody>
              </p:sp>
              <p:sp>
                <p:nvSpPr>
                  <p:cNvPr id="170147" name="Freeform 163"/>
                  <p:cNvSpPr>
                    <a:spLocks/>
                  </p:cNvSpPr>
                  <p:nvPr/>
                </p:nvSpPr>
                <p:spPr bwMode="auto">
                  <a:xfrm rot="78698">
                    <a:off x="1734" y="-97"/>
                    <a:ext cx="744" cy="1595"/>
                  </a:xfrm>
                  <a:custGeom>
                    <a:avLst/>
                    <a:gdLst/>
                    <a:ahLst/>
                    <a:cxnLst>
                      <a:cxn ang="0">
                        <a:pos x="867" y="2612"/>
                      </a:cxn>
                      <a:cxn ang="0">
                        <a:pos x="1094" y="2522"/>
                      </a:cxn>
                      <a:cxn ang="0">
                        <a:pos x="1016" y="2554"/>
                      </a:cxn>
                      <a:cxn ang="0">
                        <a:pos x="84" y="0"/>
                      </a:cxn>
                      <a:cxn ang="0">
                        <a:pos x="0" y="30"/>
                      </a:cxn>
                      <a:cxn ang="0">
                        <a:pos x="940" y="2584"/>
                      </a:cxn>
                    </a:cxnLst>
                    <a:rect l="0" t="0" r="r" b="b"/>
                    <a:pathLst>
                      <a:path w="1094" h="2612">
                        <a:moveTo>
                          <a:pt x="867" y="2612"/>
                        </a:moveTo>
                        <a:lnTo>
                          <a:pt x="1094" y="2522"/>
                        </a:lnTo>
                        <a:lnTo>
                          <a:pt x="1016" y="2554"/>
                        </a:lnTo>
                        <a:lnTo>
                          <a:pt x="84" y="0"/>
                        </a:lnTo>
                        <a:lnTo>
                          <a:pt x="0" y="30"/>
                        </a:lnTo>
                        <a:lnTo>
                          <a:pt x="940" y="2584"/>
                        </a:lnTo>
                      </a:path>
                    </a:pathLst>
                  </a:custGeom>
                  <a:noFill/>
                  <a:ln w="9525">
                    <a:solidFill>
                      <a:schemeClr val="bg1"/>
                    </a:solidFill>
                    <a:round/>
                    <a:headEnd/>
                    <a:tailEnd/>
                  </a:ln>
                  <a:effectLst/>
                </p:spPr>
                <p:txBody>
                  <a:bodyPr/>
                  <a:lstStyle/>
                  <a:p>
                    <a:endParaRPr lang="ru-RU"/>
                  </a:p>
                </p:txBody>
              </p:sp>
            </p:grpSp>
            <p:grpSp>
              <p:nvGrpSpPr>
                <p:cNvPr id="27" name="Group 164"/>
                <p:cNvGrpSpPr>
                  <a:grpSpLocks/>
                </p:cNvGrpSpPr>
                <p:nvPr/>
              </p:nvGrpSpPr>
              <p:grpSpPr bwMode="auto">
                <a:xfrm>
                  <a:off x="2290" y="1434"/>
                  <a:ext cx="215" cy="371"/>
                  <a:chOff x="2296" y="1452"/>
                  <a:chExt cx="215" cy="371"/>
                </a:xfrm>
              </p:grpSpPr>
              <p:sp>
                <p:nvSpPr>
                  <p:cNvPr id="170149" name="Freeform 165"/>
                  <p:cNvSpPr>
                    <a:spLocks/>
                  </p:cNvSpPr>
                  <p:nvPr/>
                </p:nvSpPr>
                <p:spPr bwMode="auto">
                  <a:xfrm rot="78698">
                    <a:off x="2296" y="1452"/>
                    <a:ext cx="215" cy="371"/>
                  </a:xfrm>
                  <a:custGeom>
                    <a:avLst/>
                    <a:gdLst/>
                    <a:ahLst/>
                    <a:cxnLst>
                      <a:cxn ang="0">
                        <a:pos x="316" y="608"/>
                      </a:cxn>
                      <a:cxn ang="0">
                        <a:pos x="227" y="0"/>
                      </a:cxn>
                      <a:cxn ang="0">
                        <a:pos x="0" y="90"/>
                      </a:cxn>
                      <a:cxn ang="0">
                        <a:pos x="316" y="608"/>
                      </a:cxn>
                    </a:cxnLst>
                    <a:rect l="0" t="0" r="r" b="b"/>
                    <a:pathLst>
                      <a:path w="316" h="608">
                        <a:moveTo>
                          <a:pt x="316" y="608"/>
                        </a:moveTo>
                        <a:lnTo>
                          <a:pt x="227" y="0"/>
                        </a:lnTo>
                        <a:lnTo>
                          <a:pt x="0" y="90"/>
                        </a:lnTo>
                        <a:lnTo>
                          <a:pt x="316" y="608"/>
                        </a:lnTo>
                        <a:close/>
                      </a:path>
                    </a:pathLst>
                  </a:custGeom>
                  <a:noFill/>
                  <a:ln w="9525">
                    <a:solidFill>
                      <a:schemeClr val="bg1"/>
                    </a:solidFill>
                    <a:round/>
                    <a:headEnd/>
                    <a:tailEnd/>
                  </a:ln>
                  <a:effectLst/>
                </p:spPr>
                <p:txBody>
                  <a:bodyPr/>
                  <a:lstStyle/>
                  <a:p>
                    <a:endParaRPr lang="ru-RU"/>
                  </a:p>
                </p:txBody>
              </p:sp>
              <p:sp>
                <p:nvSpPr>
                  <p:cNvPr id="170150" name="Freeform 166"/>
                  <p:cNvSpPr>
                    <a:spLocks/>
                  </p:cNvSpPr>
                  <p:nvPr/>
                </p:nvSpPr>
                <p:spPr bwMode="auto">
                  <a:xfrm rot="78698">
                    <a:off x="2422" y="1674"/>
                    <a:ext cx="82" cy="141"/>
                  </a:xfrm>
                  <a:custGeom>
                    <a:avLst/>
                    <a:gdLst/>
                    <a:ahLst/>
                    <a:cxnLst>
                      <a:cxn ang="0">
                        <a:pos x="85" y="0"/>
                      </a:cxn>
                      <a:cxn ang="0">
                        <a:pos x="0" y="25"/>
                      </a:cxn>
                      <a:cxn ang="0">
                        <a:pos x="121" y="230"/>
                      </a:cxn>
                      <a:cxn ang="0">
                        <a:pos x="85" y="0"/>
                      </a:cxn>
                    </a:cxnLst>
                    <a:rect l="0" t="0" r="r" b="b"/>
                    <a:pathLst>
                      <a:path w="121" h="230">
                        <a:moveTo>
                          <a:pt x="85" y="0"/>
                        </a:moveTo>
                        <a:lnTo>
                          <a:pt x="0" y="25"/>
                        </a:lnTo>
                        <a:lnTo>
                          <a:pt x="121" y="230"/>
                        </a:lnTo>
                        <a:lnTo>
                          <a:pt x="85" y="0"/>
                        </a:lnTo>
                        <a:close/>
                      </a:path>
                    </a:pathLst>
                  </a:custGeom>
                  <a:noFill/>
                  <a:ln w="9525">
                    <a:solidFill>
                      <a:schemeClr val="bg1"/>
                    </a:solidFill>
                    <a:round/>
                    <a:headEnd/>
                    <a:tailEnd/>
                  </a:ln>
                  <a:effectLst/>
                </p:spPr>
                <p:txBody>
                  <a:bodyPr/>
                  <a:lstStyle/>
                  <a:p>
                    <a:endParaRPr lang="ru-RU"/>
                  </a:p>
                </p:txBody>
              </p:sp>
            </p:grpSp>
          </p:grpSp>
          <p:grpSp>
            <p:nvGrpSpPr>
              <p:cNvPr id="28" name="Group 167"/>
              <p:cNvGrpSpPr>
                <a:grpSpLocks/>
              </p:cNvGrpSpPr>
              <p:nvPr/>
            </p:nvGrpSpPr>
            <p:grpSpPr bwMode="auto">
              <a:xfrm rot="1259420">
                <a:off x="839" y="0"/>
                <a:ext cx="348" cy="1703"/>
                <a:chOff x="1292" y="1570"/>
                <a:chExt cx="363" cy="1905"/>
              </a:xfrm>
            </p:grpSpPr>
            <p:sp>
              <p:nvSpPr>
                <p:cNvPr id="170152" name="Freeform 168"/>
                <p:cNvSpPr>
                  <a:spLocks/>
                </p:cNvSpPr>
                <p:nvPr/>
              </p:nvSpPr>
              <p:spPr bwMode="auto">
                <a:xfrm>
                  <a:off x="1292" y="1616"/>
                  <a:ext cx="227" cy="1859"/>
                </a:xfrm>
                <a:custGeom>
                  <a:avLst/>
                  <a:gdLst/>
                  <a:ahLst/>
                  <a:cxnLst>
                    <a:cxn ang="0">
                      <a:pos x="227" y="136"/>
                    </a:cxn>
                    <a:cxn ang="0">
                      <a:pos x="0" y="1859"/>
                    </a:cxn>
                    <a:cxn ang="0">
                      <a:pos x="0" y="1633"/>
                    </a:cxn>
                    <a:cxn ang="0">
                      <a:pos x="137" y="0"/>
                    </a:cxn>
                  </a:cxnLst>
                  <a:rect l="0" t="0" r="r" b="b"/>
                  <a:pathLst>
                    <a:path w="227" h="1859">
                      <a:moveTo>
                        <a:pt x="227" y="136"/>
                      </a:moveTo>
                      <a:lnTo>
                        <a:pt x="0" y="1859"/>
                      </a:lnTo>
                      <a:lnTo>
                        <a:pt x="0" y="1633"/>
                      </a:lnTo>
                      <a:lnTo>
                        <a:pt x="137" y="0"/>
                      </a:lnTo>
                    </a:path>
                  </a:pathLst>
                </a:custGeom>
                <a:noFill/>
                <a:ln w="9525">
                  <a:solidFill>
                    <a:schemeClr val="bg1"/>
                  </a:solidFill>
                  <a:round/>
                  <a:headEnd/>
                  <a:tailEnd/>
                </a:ln>
                <a:effectLst/>
              </p:spPr>
              <p:txBody>
                <a:bodyPr/>
                <a:lstStyle/>
                <a:p>
                  <a:endParaRPr lang="ru-RU"/>
                </a:p>
              </p:txBody>
            </p:sp>
            <p:sp>
              <p:nvSpPr>
                <p:cNvPr id="170153" name="Oval 169"/>
                <p:cNvSpPr>
                  <a:spLocks noChangeArrowheads="1"/>
                </p:cNvSpPr>
                <p:nvPr/>
              </p:nvSpPr>
              <p:spPr bwMode="auto">
                <a:xfrm>
                  <a:off x="1383" y="1570"/>
                  <a:ext cx="272" cy="272"/>
                </a:xfrm>
                <a:prstGeom prst="ellipse">
                  <a:avLst/>
                </a:prstGeom>
                <a:noFill/>
                <a:ln w="9525">
                  <a:solidFill>
                    <a:schemeClr val="bg1"/>
                  </a:solidFill>
                  <a:round/>
                  <a:headEnd/>
                  <a:tailEnd/>
                </a:ln>
                <a:effectLst/>
              </p:spPr>
              <p:txBody>
                <a:bodyPr wrap="none" anchor="ctr"/>
                <a:lstStyle/>
                <a:p>
                  <a:endParaRPr lang="ru-RU"/>
                </a:p>
              </p:txBody>
            </p:sp>
          </p:grpSp>
        </p:grpSp>
      </p:grpSp>
      <p:grpSp>
        <p:nvGrpSpPr>
          <p:cNvPr id="29" name="Group 170"/>
          <p:cNvGrpSpPr>
            <a:grpSpLocks/>
          </p:cNvGrpSpPr>
          <p:nvPr/>
        </p:nvGrpSpPr>
        <p:grpSpPr bwMode="auto">
          <a:xfrm>
            <a:off x="-2268538" y="476250"/>
            <a:ext cx="5689601" cy="5473700"/>
            <a:chOff x="975" y="391"/>
            <a:chExt cx="3402" cy="3427"/>
          </a:xfrm>
        </p:grpSpPr>
        <p:grpSp>
          <p:nvGrpSpPr>
            <p:cNvPr id="30" name="Group 171"/>
            <p:cNvGrpSpPr>
              <a:grpSpLocks/>
            </p:cNvGrpSpPr>
            <p:nvPr/>
          </p:nvGrpSpPr>
          <p:grpSpPr bwMode="auto">
            <a:xfrm>
              <a:off x="3061" y="391"/>
              <a:ext cx="1316" cy="1930"/>
              <a:chOff x="793" y="300"/>
              <a:chExt cx="1316" cy="1930"/>
            </a:xfrm>
          </p:grpSpPr>
          <p:grpSp>
            <p:nvGrpSpPr>
              <p:cNvPr id="31" name="Group 172"/>
              <p:cNvGrpSpPr>
                <a:grpSpLocks/>
              </p:cNvGrpSpPr>
              <p:nvPr/>
            </p:nvGrpSpPr>
            <p:grpSpPr bwMode="auto">
              <a:xfrm rot="-848641">
                <a:off x="1262" y="300"/>
                <a:ext cx="847" cy="1823"/>
                <a:chOff x="1665" y="-108"/>
                <a:chExt cx="852" cy="1913"/>
              </a:xfrm>
            </p:grpSpPr>
            <p:grpSp>
              <p:nvGrpSpPr>
                <p:cNvPr id="170023" name="Group 173"/>
                <p:cNvGrpSpPr>
                  <a:grpSpLocks/>
                </p:cNvGrpSpPr>
                <p:nvPr/>
              </p:nvGrpSpPr>
              <p:grpSpPr bwMode="auto">
                <a:xfrm>
                  <a:off x="1665" y="-108"/>
                  <a:ext cx="852" cy="1909"/>
                  <a:chOff x="1665" y="-108"/>
                  <a:chExt cx="852" cy="1909"/>
                </a:xfrm>
              </p:grpSpPr>
              <p:sp>
                <p:nvSpPr>
                  <p:cNvPr id="170158" name="Freeform 174"/>
                  <p:cNvSpPr>
                    <a:spLocks/>
                  </p:cNvSpPr>
                  <p:nvPr/>
                </p:nvSpPr>
                <p:spPr bwMode="auto">
                  <a:xfrm rot="78698">
                    <a:off x="1665" y="-108"/>
                    <a:ext cx="852" cy="1909"/>
                  </a:xfrm>
                  <a:custGeom>
                    <a:avLst/>
                    <a:gdLst/>
                    <a:ahLst/>
                    <a:cxnLst>
                      <a:cxn ang="0">
                        <a:pos x="0" y="90"/>
                      </a:cxn>
                      <a:cxn ang="0">
                        <a:pos x="227" y="0"/>
                      </a:cxn>
                      <a:cxn ang="0">
                        <a:pos x="1179" y="2540"/>
                      </a:cxn>
                      <a:cxn ang="0">
                        <a:pos x="1252" y="3125"/>
                      </a:cxn>
                      <a:cxn ang="0">
                        <a:pos x="952" y="2630"/>
                      </a:cxn>
                      <a:cxn ang="0">
                        <a:pos x="0" y="90"/>
                      </a:cxn>
                    </a:cxnLst>
                    <a:rect l="0" t="0" r="r" b="b"/>
                    <a:pathLst>
                      <a:path w="1252" h="3125">
                        <a:moveTo>
                          <a:pt x="0" y="90"/>
                        </a:moveTo>
                        <a:lnTo>
                          <a:pt x="227" y="0"/>
                        </a:lnTo>
                        <a:lnTo>
                          <a:pt x="1179" y="2540"/>
                        </a:lnTo>
                        <a:lnTo>
                          <a:pt x="1252" y="3125"/>
                        </a:lnTo>
                        <a:lnTo>
                          <a:pt x="952" y="2630"/>
                        </a:lnTo>
                        <a:lnTo>
                          <a:pt x="0" y="90"/>
                        </a:lnTo>
                        <a:close/>
                      </a:path>
                    </a:pathLst>
                  </a:custGeom>
                  <a:solidFill>
                    <a:srgbClr val="07B918"/>
                  </a:solidFill>
                  <a:ln w="9525">
                    <a:solidFill>
                      <a:schemeClr val="tx1"/>
                    </a:solidFill>
                    <a:round/>
                    <a:headEnd/>
                    <a:tailEnd/>
                  </a:ln>
                  <a:effectLst/>
                </p:spPr>
                <p:txBody>
                  <a:bodyPr/>
                  <a:lstStyle/>
                  <a:p>
                    <a:endParaRPr lang="ru-RU"/>
                  </a:p>
                </p:txBody>
              </p:sp>
              <p:sp>
                <p:nvSpPr>
                  <p:cNvPr id="170159" name="Freeform 175"/>
                  <p:cNvSpPr>
                    <a:spLocks/>
                  </p:cNvSpPr>
                  <p:nvPr/>
                </p:nvSpPr>
                <p:spPr bwMode="auto">
                  <a:xfrm rot="78698">
                    <a:off x="1734" y="-97"/>
                    <a:ext cx="744" cy="1595"/>
                  </a:xfrm>
                  <a:custGeom>
                    <a:avLst/>
                    <a:gdLst/>
                    <a:ahLst/>
                    <a:cxnLst>
                      <a:cxn ang="0">
                        <a:pos x="867" y="2612"/>
                      </a:cxn>
                      <a:cxn ang="0">
                        <a:pos x="1094" y="2522"/>
                      </a:cxn>
                      <a:cxn ang="0">
                        <a:pos x="1016" y="2554"/>
                      </a:cxn>
                      <a:cxn ang="0">
                        <a:pos x="84" y="0"/>
                      </a:cxn>
                      <a:cxn ang="0">
                        <a:pos x="0" y="30"/>
                      </a:cxn>
                      <a:cxn ang="0">
                        <a:pos x="940" y="2584"/>
                      </a:cxn>
                    </a:cxnLst>
                    <a:rect l="0" t="0" r="r" b="b"/>
                    <a:pathLst>
                      <a:path w="1094" h="2612">
                        <a:moveTo>
                          <a:pt x="867" y="2612"/>
                        </a:moveTo>
                        <a:lnTo>
                          <a:pt x="1094" y="2522"/>
                        </a:lnTo>
                        <a:lnTo>
                          <a:pt x="1016" y="2554"/>
                        </a:lnTo>
                        <a:lnTo>
                          <a:pt x="84" y="0"/>
                        </a:lnTo>
                        <a:lnTo>
                          <a:pt x="0" y="30"/>
                        </a:lnTo>
                        <a:lnTo>
                          <a:pt x="940" y="2584"/>
                        </a:lnTo>
                      </a:path>
                    </a:pathLst>
                  </a:custGeom>
                  <a:solidFill>
                    <a:srgbClr val="07B918"/>
                  </a:solidFill>
                  <a:ln w="9525">
                    <a:solidFill>
                      <a:schemeClr val="tx1"/>
                    </a:solidFill>
                    <a:round/>
                    <a:headEnd/>
                    <a:tailEnd/>
                  </a:ln>
                  <a:effectLst/>
                </p:spPr>
                <p:txBody>
                  <a:bodyPr/>
                  <a:lstStyle/>
                  <a:p>
                    <a:endParaRPr lang="ru-RU"/>
                  </a:p>
                </p:txBody>
              </p:sp>
            </p:grpSp>
            <p:grpSp>
              <p:nvGrpSpPr>
                <p:cNvPr id="170026" name="Group 176"/>
                <p:cNvGrpSpPr>
                  <a:grpSpLocks/>
                </p:cNvGrpSpPr>
                <p:nvPr/>
              </p:nvGrpSpPr>
              <p:grpSpPr bwMode="auto">
                <a:xfrm>
                  <a:off x="2290" y="1434"/>
                  <a:ext cx="215" cy="371"/>
                  <a:chOff x="2296" y="1452"/>
                  <a:chExt cx="215" cy="371"/>
                </a:xfrm>
              </p:grpSpPr>
              <p:sp>
                <p:nvSpPr>
                  <p:cNvPr id="170161" name="Freeform 177"/>
                  <p:cNvSpPr>
                    <a:spLocks/>
                  </p:cNvSpPr>
                  <p:nvPr/>
                </p:nvSpPr>
                <p:spPr bwMode="auto">
                  <a:xfrm rot="78698">
                    <a:off x="2296" y="1452"/>
                    <a:ext cx="215" cy="371"/>
                  </a:xfrm>
                  <a:custGeom>
                    <a:avLst/>
                    <a:gdLst/>
                    <a:ahLst/>
                    <a:cxnLst>
                      <a:cxn ang="0">
                        <a:pos x="316" y="608"/>
                      </a:cxn>
                      <a:cxn ang="0">
                        <a:pos x="227" y="0"/>
                      </a:cxn>
                      <a:cxn ang="0">
                        <a:pos x="0" y="90"/>
                      </a:cxn>
                      <a:cxn ang="0">
                        <a:pos x="316" y="608"/>
                      </a:cxn>
                    </a:cxnLst>
                    <a:rect l="0" t="0" r="r" b="b"/>
                    <a:pathLst>
                      <a:path w="316" h="608">
                        <a:moveTo>
                          <a:pt x="316" y="608"/>
                        </a:moveTo>
                        <a:lnTo>
                          <a:pt x="227" y="0"/>
                        </a:lnTo>
                        <a:lnTo>
                          <a:pt x="0" y="90"/>
                        </a:lnTo>
                        <a:lnTo>
                          <a:pt x="316" y="608"/>
                        </a:lnTo>
                        <a:close/>
                      </a:path>
                    </a:pathLst>
                  </a:custGeom>
                  <a:gradFill rotWithShape="1">
                    <a:gsLst>
                      <a:gs pos="0">
                        <a:schemeClr val="bg1"/>
                      </a:gs>
                      <a:gs pos="50000">
                        <a:srgbClr val="FF9900"/>
                      </a:gs>
                      <a:gs pos="100000">
                        <a:schemeClr val="bg1"/>
                      </a:gs>
                    </a:gsLst>
                    <a:lin ang="2700000" scaled="1"/>
                  </a:gradFill>
                  <a:ln w="9525">
                    <a:solidFill>
                      <a:srgbClr val="0000FF"/>
                    </a:solidFill>
                    <a:round/>
                    <a:headEnd/>
                    <a:tailEnd/>
                  </a:ln>
                  <a:effectLst/>
                </p:spPr>
                <p:txBody>
                  <a:bodyPr/>
                  <a:lstStyle/>
                  <a:p>
                    <a:endParaRPr lang="ru-RU"/>
                  </a:p>
                </p:txBody>
              </p:sp>
              <p:sp>
                <p:nvSpPr>
                  <p:cNvPr id="170162" name="Freeform 178"/>
                  <p:cNvSpPr>
                    <a:spLocks/>
                  </p:cNvSpPr>
                  <p:nvPr/>
                </p:nvSpPr>
                <p:spPr bwMode="auto">
                  <a:xfrm rot="78698">
                    <a:off x="2422" y="1674"/>
                    <a:ext cx="82" cy="141"/>
                  </a:xfrm>
                  <a:custGeom>
                    <a:avLst/>
                    <a:gdLst/>
                    <a:ahLst/>
                    <a:cxnLst>
                      <a:cxn ang="0">
                        <a:pos x="85" y="0"/>
                      </a:cxn>
                      <a:cxn ang="0">
                        <a:pos x="0" y="25"/>
                      </a:cxn>
                      <a:cxn ang="0">
                        <a:pos x="121" y="230"/>
                      </a:cxn>
                      <a:cxn ang="0">
                        <a:pos x="85" y="0"/>
                      </a:cxn>
                    </a:cxnLst>
                    <a:rect l="0" t="0" r="r" b="b"/>
                    <a:pathLst>
                      <a:path w="121" h="230">
                        <a:moveTo>
                          <a:pt x="85" y="0"/>
                        </a:moveTo>
                        <a:lnTo>
                          <a:pt x="0" y="25"/>
                        </a:lnTo>
                        <a:lnTo>
                          <a:pt x="121" y="230"/>
                        </a:lnTo>
                        <a:lnTo>
                          <a:pt x="85" y="0"/>
                        </a:lnTo>
                        <a:close/>
                      </a:path>
                    </a:pathLst>
                  </a:custGeom>
                  <a:solidFill>
                    <a:srgbClr val="07B918"/>
                  </a:solidFill>
                  <a:ln w="9525">
                    <a:solidFill>
                      <a:schemeClr val="tx1"/>
                    </a:solidFill>
                    <a:round/>
                    <a:headEnd/>
                    <a:tailEnd/>
                  </a:ln>
                  <a:effectLst/>
                </p:spPr>
                <p:txBody>
                  <a:bodyPr/>
                  <a:lstStyle/>
                  <a:p>
                    <a:endParaRPr lang="ru-RU"/>
                  </a:p>
                </p:txBody>
              </p:sp>
            </p:grpSp>
          </p:grpSp>
          <p:grpSp>
            <p:nvGrpSpPr>
              <p:cNvPr id="170029" name="Group 179"/>
              <p:cNvGrpSpPr>
                <a:grpSpLocks/>
              </p:cNvGrpSpPr>
              <p:nvPr/>
            </p:nvGrpSpPr>
            <p:grpSpPr bwMode="auto">
              <a:xfrm rot="1801003">
                <a:off x="793" y="527"/>
                <a:ext cx="348" cy="1703"/>
                <a:chOff x="1292" y="1570"/>
                <a:chExt cx="363" cy="1905"/>
              </a:xfrm>
            </p:grpSpPr>
            <p:sp>
              <p:nvSpPr>
                <p:cNvPr id="170164" name="Freeform 180"/>
                <p:cNvSpPr>
                  <a:spLocks/>
                </p:cNvSpPr>
                <p:nvPr/>
              </p:nvSpPr>
              <p:spPr bwMode="auto">
                <a:xfrm>
                  <a:off x="1292" y="1616"/>
                  <a:ext cx="227" cy="1859"/>
                </a:xfrm>
                <a:custGeom>
                  <a:avLst/>
                  <a:gdLst/>
                  <a:ahLst/>
                  <a:cxnLst>
                    <a:cxn ang="0">
                      <a:pos x="227" y="136"/>
                    </a:cxn>
                    <a:cxn ang="0">
                      <a:pos x="0" y="1859"/>
                    </a:cxn>
                    <a:cxn ang="0">
                      <a:pos x="0" y="1633"/>
                    </a:cxn>
                    <a:cxn ang="0">
                      <a:pos x="137" y="0"/>
                    </a:cxn>
                  </a:cxnLst>
                  <a:rect l="0" t="0" r="r" b="b"/>
                  <a:pathLst>
                    <a:path w="227" h="1859">
                      <a:moveTo>
                        <a:pt x="227" y="136"/>
                      </a:moveTo>
                      <a:lnTo>
                        <a:pt x="0" y="1859"/>
                      </a:lnTo>
                      <a:lnTo>
                        <a:pt x="0" y="1633"/>
                      </a:lnTo>
                      <a:lnTo>
                        <a:pt x="137" y="0"/>
                      </a:lnTo>
                    </a:path>
                  </a:pathLst>
                </a:custGeom>
                <a:solidFill>
                  <a:schemeClr val="bg2"/>
                </a:solidFill>
                <a:ln w="9525">
                  <a:solidFill>
                    <a:schemeClr val="tx1"/>
                  </a:solidFill>
                  <a:round/>
                  <a:headEnd/>
                  <a:tailEnd/>
                </a:ln>
                <a:effectLst/>
              </p:spPr>
              <p:txBody>
                <a:bodyPr/>
                <a:lstStyle/>
                <a:p>
                  <a:endParaRPr lang="ru-RU"/>
                </a:p>
              </p:txBody>
            </p:sp>
            <p:sp>
              <p:nvSpPr>
                <p:cNvPr id="170165" name="Oval 181"/>
                <p:cNvSpPr>
                  <a:spLocks noChangeArrowheads="1"/>
                </p:cNvSpPr>
                <p:nvPr/>
              </p:nvSpPr>
              <p:spPr bwMode="auto">
                <a:xfrm>
                  <a:off x="1383" y="1570"/>
                  <a:ext cx="272" cy="272"/>
                </a:xfrm>
                <a:prstGeom prst="ellipse">
                  <a:avLst/>
                </a:prstGeom>
                <a:solidFill>
                  <a:schemeClr val="bg2"/>
                </a:solidFill>
                <a:ln w="9525">
                  <a:solidFill>
                    <a:schemeClr val="tx1"/>
                  </a:solidFill>
                  <a:round/>
                  <a:headEnd/>
                  <a:tailEnd/>
                </a:ln>
                <a:effectLst/>
              </p:spPr>
              <p:txBody>
                <a:bodyPr wrap="none" anchor="ctr"/>
                <a:lstStyle/>
                <a:p>
                  <a:endParaRPr lang="ru-RU"/>
                </a:p>
              </p:txBody>
            </p:sp>
          </p:grpSp>
        </p:grpSp>
        <p:grpSp>
          <p:nvGrpSpPr>
            <p:cNvPr id="170038" name="Group 182"/>
            <p:cNvGrpSpPr>
              <a:grpSpLocks/>
            </p:cNvGrpSpPr>
            <p:nvPr/>
          </p:nvGrpSpPr>
          <p:grpSpPr bwMode="auto">
            <a:xfrm flipH="1" flipV="1">
              <a:off x="975" y="1888"/>
              <a:ext cx="1316" cy="1930"/>
              <a:chOff x="793" y="300"/>
              <a:chExt cx="1316" cy="1930"/>
            </a:xfrm>
          </p:grpSpPr>
          <p:grpSp>
            <p:nvGrpSpPr>
              <p:cNvPr id="170039" name="Group 183"/>
              <p:cNvGrpSpPr>
                <a:grpSpLocks/>
              </p:cNvGrpSpPr>
              <p:nvPr/>
            </p:nvGrpSpPr>
            <p:grpSpPr bwMode="auto">
              <a:xfrm rot="-848641">
                <a:off x="1262" y="300"/>
                <a:ext cx="847" cy="1823"/>
                <a:chOff x="1665" y="-108"/>
                <a:chExt cx="852" cy="1913"/>
              </a:xfrm>
            </p:grpSpPr>
            <p:grpSp>
              <p:nvGrpSpPr>
                <p:cNvPr id="170043" name="Group 184"/>
                <p:cNvGrpSpPr>
                  <a:grpSpLocks/>
                </p:cNvGrpSpPr>
                <p:nvPr/>
              </p:nvGrpSpPr>
              <p:grpSpPr bwMode="auto">
                <a:xfrm>
                  <a:off x="1665" y="-108"/>
                  <a:ext cx="852" cy="1909"/>
                  <a:chOff x="1665" y="-108"/>
                  <a:chExt cx="852" cy="1909"/>
                </a:xfrm>
              </p:grpSpPr>
              <p:sp>
                <p:nvSpPr>
                  <p:cNvPr id="170169" name="Freeform 185"/>
                  <p:cNvSpPr>
                    <a:spLocks/>
                  </p:cNvSpPr>
                  <p:nvPr/>
                </p:nvSpPr>
                <p:spPr bwMode="auto">
                  <a:xfrm rot="78698">
                    <a:off x="1665" y="-108"/>
                    <a:ext cx="852" cy="1909"/>
                  </a:xfrm>
                  <a:custGeom>
                    <a:avLst/>
                    <a:gdLst/>
                    <a:ahLst/>
                    <a:cxnLst>
                      <a:cxn ang="0">
                        <a:pos x="0" y="90"/>
                      </a:cxn>
                      <a:cxn ang="0">
                        <a:pos x="227" y="0"/>
                      </a:cxn>
                      <a:cxn ang="0">
                        <a:pos x="1179" y="2540"/>
                      </a:cxn>
                      <a:cxn ang="0">
                        <a:pos x="1252" y="3125"/>
                      </a:cxn>
                      <a:cxn ang="0">
                        <a:pos x="952" y="2630"/>
                      </a:cxn>
                      <a:cxn ang="0">
                        <a:pos x="0" y="90"/>
                      </a:cxn>
                    </a:cxnLst>
                    <a:rect l="0" t="0" r="r" b="b"/>
                    <a:pathLst>
                      <a:path w="1252" h="3125">
                        <a:moveTo>
                          <a:pt x="0" y="90"/>
                        </a:moveTo>
                        <a:lnTo>
                          <a:pt x="227" y="0"/>
                        </a:lnTo>
                        <a:lnTo>
                          <a:pt x="1179" y="2540"/>
                        </a:lnTo>
                        <a:lnTo>
                          <a:pt x="1252" y="3125"/>
                        </a:lnTo>
                        <a:lnTo>
                          <a:pt x="952" y="2630"/>
                        </a:lnTo>
                        <a:lnTo>
                          <a:pt x="0" y="90"/>
                        </a:lnTo>
                        <a:close/>
                      </a:path>
                    </a:pathLst>
                  </a:custGeom>
                  <a:noFill/>
                  <a:ln w="9525">
                    <a:solidFill>
                      <a:schemeClr val="bg1"/>
                    </a:solidFill>
                    <a:round/>
                    <a:headEnd/>
                    <a:tailEnd/>
                  </a:ln>
                  <a:effectLst/>
                </p:spPr>
                <p:txBody>
                  <a:bodyPr/>
                  <a:lstStyle/>
                  <a:p>
                    <a:endParaRPr lang="ru-RU"/>
                  </a:p>
                </p:txBody>
              </p:sp>
              <p:sp>
                <p:nvSpPr>
                  <p:cNvPr id="170170" name="Freeform 186"/>
                  <p:cNvSpPr>
                    <a:spLocks/>
                  </p:cNvSpPr>
                  <p:nvPr/>
                </p:nvSpPr>
                <p:spPr bwMode="auto">
                  <a:xfrm rot="78698">
                    <a:off x="1734" y="-97"/>
                    <a:ext cx="744" cy="1595"/>
                  </a:xfrm>
                  <a:custGeom>
                    <a:avLst/>
                    <a:gdLst/>
                    <a:ahLst/>
                    <a:cxnLst>
                      <a:cxn ang="0">
                        <a:pos x="867" y="2612"/>
                      </a:cxn>
                      <a:cxn ang="0">
                        <a:pos x="1094" y="2522"/>
                      </a:cxn>
                      <a:cxn ang="0">
                        <a:pos x="1016" y="2554"/>
                      </a:cxn>
                      <a:cxn ang="0">
                        <a:pos x="84" y="0"/>
                      </a:cxn>
                      <a:cxn ang="0">
                        <a:pos x="0" y="30"/>
                      </a:cxn>
                      <a:cxn ang="0">
                        <a:pos x="940" y="2584"/>
                      </a:cxn>
                    </a:cxnLst>
                    <a:rect l="0" t="0" r="r" b="b"/>
                    <a:pathLst>
                      <a:path w="1094" h="2612">
                        <a:moveTo>
                          <a:pt x="867" y="2612"/>
                        </a:moveTo>
                        <a:lnTo>
                          <a:pt x="1094" y="2522"/>
                        </a:lnTo>
                        <a:lnTo>
                          <a:pt x="1016" y="2554"/>
                        </a:lnTo>
                        <a:lnTo>
                          <a:pt x="84" y="0"/>
                        </a:lnTo>
                        <a:lnTo>
                          <a:pt x="0" y="30"/>
                        </a:lnTo>
                        <a:lnTo>
                          <a:pt x="940" y="2584"/>
                        </a:lnTo>
                      </a:path>
                    </a:pathLst>
                  </a:custGeom>
                  <a:noFill/>
                  <a:ln w="9525">
                    <a:solidFill>
                      <a:schemeClr val="bg1"/>
                    </a:solidFill>
                    <a:round/>
                    <a:headEnd/>
                    <a:tailEnd/>
                  </a:ln>
                  <a:effectLst/>
                </p:spPr>
                <p:txBody>
                  <a:bodyPr/>
                  <a:lstStyle/>
                  <a:p>
                    <a:endParaRPr lang="ru-RU"/>
                  </a:p>
                </p:txBody>
              </p:sp>
            </p:grpSp>
            <p:grpSp>
              <p:nvGrpSpPr>
                <p:cNvPr id="170045" name="Group 187"/>
                <p:cNvGrpSpPr>
                  <a:grpSpLocks/>
                </p:cNvGrpSpPr>
                <p:nvPr/>
              </p:nvGrpSpPr>
              <p:grpSpPr bwMode="auto">
                <a:xfrm>
                  <a:off x="2290" y="1434"/>
                  <a:ext cx="215" cy="371"/>
                  <a:chOff x="2296" y="1452"/>
                  <a:chExt cx="215" cy="371"/>
                </a:xfrm>
              </p:grpSpPr>
              <p:sp>
                <p:nvSpPr>
                  <p:cNvPr id="170172" name="Freeform 188"/>
                  <p:cNvSpPr>
                    <a:spLocks/>
                  </p:cNvSpPr>
                  <p:nvPr/>
                </p:nvSpPr>
                <p:spPr bwMode="auto">
                  <a:xfrm rot="78698">
                    <a:off x="2296" y="1452"/>
                    <a:ext cx="215" cy="371"/>
                  </a:xfrm>
                  <a:custGeom>
                    <a:avLst/>
                    <a:gdLst/>
                    <a:ahLst/>
                    <a:cxnLst>
                      <a:cxn ang="0">
                        <a:pos x="316" y="608"/>
                      </a:cxn>
                      <a:cxn ang="0">
                        <a:pos x="227" y="0"/>
                      </a:cxn>
                      <a:cxn ang="0">
                        <a:pos x="0" y="90"/>
                      </a:cxn>
                      <a:cxn ang="0">
                        <a:pos x="316" y="608"/>
                      </a:cxn>
                    </a:cxnLst>
                    <a:rect l="0" t="0" r="r" b="b"/>
                    <a:pathLst>
                      <a:path w="316" h="608">
                        <a:moveTo>
                          <a:pt x="316" y="608"/>
                        </a:moveTo>
                        <a:lnTo>
                          <a:pt x="227" y="0"/>
                        </a:lnTo>
                        <a:lnTo>
                          <a:pt x="0" y="90"/>
                        </a:lnTo>
                        <a:lnTo>
                          <a:pt x="316" y="608"/>
                        </a:lnTo>
                        <a:close/>
                      </a:path>
                    </a:pathLst>
                  </a:custGeom>
                  <a:noFill/>
                  <a:ln w="9525">
                    <a:solidFill>
                      <a:schemeClr val="bg1"/>
                    </a:solidFill>
                    <a:round/>
                    <a:headEnd/>
                    <a:tailEnd/>
                  </a:ln>
                  <a:effectLst/>
                </p:spPr>
                <p:txBody>
                  <a:bodyPr/>
                  <a:lstStyle/>
                  <a:p>
                    <a:endParaRPr lang="ru-RU"/>
                  </a:p>
                </p:txBody>
              </p:sp>
              <p:sp>
                <p:nvSpPr>
                  <p:cNvPr id="170173" name="Freeform 189"/>
                  <p:cNvSpPr>
                    <a:spLocks/>
                  </p:cNvSpPr>
                  <p:nvPr/>
                </p:nvSpPr>
                <p:spPr bwMode="auto">
                  <a:xfrm rot="78698">
                    <a:off x="2422" y="1674"/>
                    <a:ext cx="82" cy="141"/>
                  </a:xfrm>
                  <a:custGeom>
                    <a:avLst/>
                    <a:gdLst/>
                    <a:ahLst/>
                    <a:cxnLst>
                      <a:cxn ang="0">
                        <a:pos x="85" y="0"/>
                      </a:cxn>
                      <a:cxn ang="0">
                        <a:pos x="0" y="25"/>
                      </a:cxn>
                      <a:cxn ang="0">
                        <a:pos x="121" y="230"/>
                      </a:cxn>
                      <a:cxn ang="0">
                        <a:pos x="85" y="0"/>
                      </a:cxn>
                    </a:cxnLst>
                    <a:rect l="0" t="0" r="r" b="b"/>
                    <a:pathLst>
                      <a:path w="121" h="230">
                        <a:moveTo>
                          <a:pt x="85" y="0"/>
                        </a:moveTo>
                        <a:lnTo>
                          <a:pt x="0" y="25"/>
                        </a:lnTo>
                        <a:lnTo>
                          <a:pt x="121" y="230"/>
                        </a:lnTo>
                        <a:lnTo>
                          <a:pt x="85" y="0"/>
                        </a:lnTo>
                        <a:close/>
                      </a:path>
                    </a:pathLst>
                  </a:custGeom>
                  <a:noFill/>
                  <a:ln w="9525">
                    <a:solidFill>
                      <a:schemeClr val="bg1"/>
                    </a:solidFill>
                    <a:round/>
                    <a:headEnd/>
                    <a:tailEnd/>
                  </a:ln>
                  <a:effectLst/>
                </p:spPr>
                <p:txBody>
                  <a:bodyPr/>
                  <a:lstStyle/>
                  <a:p>
                    <a:endParaRPr lang="ru-RU"/>
                  </a:p>
                </p:txBody>
              </p:sp>
            </p:grpSp>
          </p:grpSp>
          <p:grpSp>
            <p:nvGrpSpPr>
              <p:cNvPr id="170048" name="Group 190"/>
              <p:cNvGrpSpPr>
                <a:grpSpLocks/>
              </p:cNvGrpSpPr>
              <p:nvPr/>
            </p:nvGrpSpPr>
            <p:grpSpPr bwMode="auto">
              <a:xfrm rot="1801003">
                <a:off x="793" y="527"/>
                <a:ext cx="348" cy="1703"/>
                <a:chOff x="1292" y="1570"/>
                <a:chExt cx="363" cy="1905"/>
              </a:xfrm>
            </p:grpSpPr>
            <p:sp>
              <p:nvSpPr>
                <p:cNvPr id="170175" name="Freeform 191"/>
                <p:cNvSpPr>
                  <a:spLocks/>
                </p:cNvSpPr>
                <p:nvPr/>
              </p:nvSpPr>
              <p:spPr bwMode="auto">
                <a:xfrm>
                  <a:off x="1292" y="1616"/>
                  <a:ext cx="227" cy="1859"/>
                </a:xfrm>
                <a:custGeom>
                  <a:avLst/>
                  <a:gdLst/>
                  <a:ahLst/>
                  <a:cxnLst>
                    <a:cxn ang="0">
                      <a:pos x="227" y="136"/>
                    </a:cxn>
                    <a:cxn ang="0">
                      <a:pos x="0" y="1859"/>
                    </a:cxn>
                    <a:cxn ang="0">
                      <a:pos x="0" y="1633"/>
                    </a:cxn>
                    <a:cxn ang="0">
                      <a:pos x="137" y="0"/>
                    </a:cxn>
                  </a:cxnLst>
                  <a:rect l="0" t="0" r="r" b="b"/>
                  <a:pathLst>
                    <a:path w="227" h="1859">
                      <a:moveTo>
                        <a:pt x="227" y="136"/>
                      </a:moveTo>
                      <a:lnTo>
                        <a:pt x="0" y="1859"/>
                      </a:lnTo>
                      <a:lnTo>
                        <a:pt x="0" y="1633"/>
                      </a:lnTo>
                      <a:lnTo>
                        <a:pt x="137" y="0"/>
                      </a:lnTo>
                    </a:path>
                  </a:pathLst>
                </a:custGeom>
                <a:noFill/>
                <a:ln w="9525">
                  <a:solidFill>
                    <a:schemeClr val="bg1"/>
                  </a:solidFill>
                  <a:round/>
                  <a:headEnd/>
                  <a:tailEnd/>
                </a:ln>
                <a:effectLst/>
              </p:spPr>
              <p:txBody>
                <a:bodyPr/>
                <a:lstStyle/>
                <a:p>
                  <a:endParaRPr lang="ru-RU"/>
                </a:p>
              </p:txBody>
            </p:sp>
            <p:sp>
              <p:nvSpPr>
                <p:cNvPr id="170176" name="Oval 192"/>
                <p:cNvSpPr>
                  <a:spLocks noChangeArrowheads="1"/>
                </p:cNvSpPr>
                <p:nvPr/>
              </p:nvSpPr>
              <p:spPr bwMode="auto">
                <a:xfrm>
                  <a:off x="1383" y="1570"/>
                  <a:ext cx="272" cy="272"/>
                </a:xfrm>
                <a:prstGeom prst="ellipse">
                  <a:avLst/>
                </a:prstGeom>
                <a:noFill/>
                <a:ln w="9525">
                  <a:solidFill>
                    <a:schemeClr val="bg1"/>
                  </a:solidFill>
                  <a:round/>
                  <a:headEnd/>
                  <a:tailEnd/>
                </a:ln>
                <a:effectLst/>
              </p:spPr>
              <p:txBody>
                <a:bodyPr wrap="none" anchor="ctr"/>
                <a:lstStyle/>
                <a:p>
                  <a:endParaRPr lang="ru-RU"/>
                </a:p>
              </p:txBody>
            </p:sp>
          </p:grpSp>
        </p:grpSp>
      </p:grpSp>
      <p:sp>
        <p:nvSpPr>
          <p:cNvPr id="134" name="TextBox 133"/>
          <p:cNvSpPr txBox="1"/>
          <p:nvPr/>
        </p:nvSpPr>
        <p:spPr>
          <a:xfrm>
            <a:off x="285720" y="6215082"/>
            <a:ext cx="8358214" cy="461665"/>
          </a:xfrm>
          <a:prstGeom prst="rect">
            <a:avLst/>
          </a:prstGeom>
          <a:noFill/>
        </p:spPr>
        <p:txBody>
          <a:bodyPr wrap="square" rtlCol="0">
            <a:spAutoFit/>
          </a:bodyPr>
          <a:lstStyle/>
          <a:p>
            <a:r>
              <a:rPr lang="ru-RU" sz="2400" dirty="0" err="1" smtClean="0"/>
              <a:t>Док-во</a:t>
            </a:r>
            <a:r>
              <a:rPr lang="ru-RU" sz="2400" dirty="0" smtClean="0"/>
              <a:t>:   По построению </a:t>
            </a:r>
            <a:r>
              <a:rPr lang="en-US" sz="2400" i="1" dirty="0" smtClean="0"/>
              <a:t>AB=P</a:t>
            </a:r>
            <a:r>
              <a:rPr lang="en-US" sz="2400" i="1" baseline="-25000" dirty="0" smtClean="0"/>
              <a:t>1</a:t>
            </a:r>
            <a:r>
              <a:rPr lang="en-US" sz="2400" i="1" dirty="0" smtClean="0"/>
              <a:t>Q</a:t>
            </a:r>
            <a:r>
              <a:rPr lang="en-US" sz="2400" i="1" baseline="-25000" dirty="0" smtClean="0"/>
              <a:t>1</a:t>
            </a:r>
            <a:r>
              <a:rPr lang="en-US" sz="2400" i="1" dirty="0" smtClean="0"/>
              <a:t>, AC=P</a:t>
            </a:r>
            <a:r>
              <a:rPr lang="en-US" sz="2400" i="1" baseline="-25000" dirty="0" smtClean="0"/>
              <a:t>2</a:t>
            </a:r>
            <a:r>
              <a:rPr lang="en-US" sz="2400" i="1" dirty="0" smtClean="0"/>
              <a:t>Q</a:t>
            </a:r>
            <a:r>
              <a:rPr lang="en-US" sz="2400" i="1" baseline="-25000" dirty="0" smtClean="0"/>
              <a:t>2</a:t>
            </a:r>
            <a:r>
              <a:rPr lang="en-US" sz="2400" i="1" dirty="0" smtClean="0"/>
              <a:t>, </a:t>
            </a:r>
            <a:r>
              <a:rPr lang="ru-RU" sz="2400" i="1" dirty="0" smtClean="0"/>
              <a:t>    </a:t>
            </a:r>
            <a:r>
              <a:rPr lang="en-US" sz="2400" i="1" dirty="0" smtClean="0"/>
              <a:t>A=</a:t>
            </a:r>
            <a:r>
              <a:rPr lang="ru-RU" sz="2400" i="1" dirty="0" smtClean="0"/>
              <a:t>    </a:t>
            </a:r>
            <a:r>
              <a:rPr lang="en-US" sz="2400" i="1" dirty="0" err="1" smtClean="0"/>
              <a:t>hk</a:t>
            </a:r>
            <a:r>
              <a:rPr lang="en-US" sz="2400" i="1" dirty="0" smtClean="0"/>
              <a:t>.</a:t>
            </a:r>
          </a:p>
        </p:txBody>
      </p:sp>
      <p:pic>
        <p:nvPicPr>
          <p:cNvPr id="135" name="Picture 4"/>
          <p:cNvPicPr>
            <a:picLocks noChangeAspect="1" noChangeArrowheads="1"/>
          </p:cNvPicPr>
          <p:nvPr/>
        </p:nvPicPr>
        <p:blipFill>
          <a:blip r:embed="rId2" cstate="print"/>
          <a:srcRect/>
          <a:stretch>
            <a:fillRect/>
          </a:stretch>
        </p:blipFill>
        <p:spPr bwMode="auto">
          <a:xfrm>
            <a:off x="6000760" y="6314173"/>
            <a:ext cx="285752" cy="258099"/>
          </a:xfrm>
          <a:prstGeom prst="rect">
            <a:avLst/>
          </a:prstGeom>
          <a:noFill/>
          <a:ln w="9525">
            <a:noFill/>
            <a:miter lim="800000"/>
            <a:headEnd/>
            <a:tailEnd/>
          </a:ln>
          <a:effectLst/>
        </p:spPr>
      </p:pic>
      <p:pic>
        <p:nvPicPr>
          <p:cNvPr id="138" name="Picture 4"/>
          <p:cNvPicPr>
            <a:picLocks noChangeAspect="1" noChangeArrowheads="1"/>
          </p:cNvPicPr>
          <p:nvPr/>
        </p:nvPicPr>
        <p:blipFill>
          <a:blip r:embed="rId2" cstate="print"/>
          <a:srcRect/>
          <a:stretch>
            <a:fillRect/>
          </a:stretch>
        </p:blipFill>
        <p:spPr bwMode="auto">
          <a:xfrm>
            <a:off x="6572264" y="6314173"/>
            <a:ext cx="285752" cy="258099"/>
          </a:xfrm>
          <a:prstGeom prst="rect">
            <a:avLst/>
          </a:prstGeom>
          <a:noFill/>
          <a:ln w="9525">
            <a:noFill/>
            <a:miter lim="800000"/>
            <a:headEnd/>
            <a:tailEnd/>
          </a:ln>
          <a:effectLst/>
        </p:spPr>
      </p:pic>
      <p:sp>
        <p:nvSpPr>
          <p:cNvPr id="139" name="TextBox 138"/>
          <p:cNvSpPr txBox="1"/>
          <p:nvPr/>
        </p:nvSpPr>
        <p:spPr>
          <a:xfrm>
            <a:off x="0" y="928670"/>
            <a:ext cx="1686680" cy="369332"/>
          </a:xfrm>
          <a:prstGeom prst="rect">
            <a:avLst/>
          </a:prstGeom>
          <a:noFill/>
        </p:spPr>
        <p:txBody>
          <a:bodyPr wrap="none" rtlCol="0">
            <a:spAutoFit/>
          </a:bodyPr>
          <a:lstStyle/>
          <a:p>
            <a:r>
              <a:rPr lang="ru-RU" dirty="0" smtClean="0"/>
              <a:t>Построить      .  </a:t>
            </a:r>
            <a:endParaRPr lang="ru-RU" dirty="0"/>
          </a:p>
        </p:txBody>
      </p:sp>
      <p:pic>
        <p:nvPicPr>
          <p:cNvPr id="140" name="Picture 2"/>
          <p:cNvPicPr>
            <a:picLocks noChangeAspect="1" noChangeArrowheads="1"/>
          </p:cNvPicPr>
          <p:nvPr/>
        </p:nvPicPr>
        <p:blipFill>
          <a:blip r:embed="rId3" cstate="print"/>
          <a:srcRect/>
          <a:stretch>
            <a:fillRect/>
          </a:stretch>
        </p:blipFill>
        <p:spPr bwMode="auto">
          <a:xfrm>
            <a:off x="1142976" y="1000108"/>
            <a:ext cx="230879" cy="218228"/>
          </a:xfrm>
          <a:prstGeom prst="rect">
            <a:avLst/>
          </a:prstGeom>
          <a:noFill/>
          <a:ln w="9525">
            <a:noFill/>
            <a:miter lim="800000"/>
            <a:headEnd/>
            <a:tailEnd/>
          </a:ln>
          <a:effectLst/>
        </p:spPr>
      </p:pic>
      <p:pic>
        <p:nvPicPr>
          <p:cNvPr id="141" name="Picture 4"/>
          <p:cNvPicPr>
            <a:picLocks noChangeAspect="1" noChangeArrowheads="1"/>
          </p:cNvPicPr>
          <p:nvPr/>
        </p:nvPicPr>
        <p:blipFill>
          <a:blip r:embed="rId2" cstate="print"/>
          <a:srcRect/>
          <a:stretch>
            <a:fillRect/>
          </a:stretch>
        </p:blipFill>
        <p:spPr bwMode="auto">
          <a:xfrm>
            <a:off x="3071802" y="571480"/>
            <a:ext cx="285752" cy="258099"/>
          </a:xfrm>
          <a:prstGeom prst="rect">
            <a:avLst/>
          </a:prstGeom>
          <a:noFill/>
          <a:ln w="9525">
            <a:noFill/>
            <a:miter lim="800000"/>
            <a:headEnd/>
            <a:tailEnd/>
          </a:ln>
          <a:effectLst/>
        </p:spPr>
      </p:pic>
      <p:sp>
        <p:nvSpPr>
          <p:cNvPr id="142" name="TextBox 141"/>
          <p:cNvSpPr txBox="1"/>
          <p:nvPr/>
        </p:nvSpPr>
        <p:spPr>
          <a:xfrm>
            <a:off x="4071934" y="571480"/>
            <a:ext cx="1524776" cy="369332"/>
          </a:xfrm>
          <a:prstGeom prst="rect">
            <a:avLst/>
          </a:prstGeom>
          <a:noFill/>
        </p:spPr>
        <p:txBody>
          <a:bodyPr wrap="none" rtlCol="0">
            <a:spAutoFit/>
          </a:bodyPr>
          <a:lstStyle/>
          <a:p>
            <a:r>
              <a:rPr lang="ru-RU" dirty="0" smtClean="0"/>
              <a:t>Построение.  </a:t>
            </a:r>
            <a:endParaRPr lang="ru-RU"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63" presetClass="path" presetSubtype="0" accel="50000" decel="50000" fill="hold" nodeType="afterEffect">
                                  <p:stCondLst>
                                    <p:cond delay="0"/>
                                  </p:stCondLst>
                                  <p:childTnLst>
                                    <p:animMotion origin="layout" path="M -5.55556E-7 -3.7037E-7 L 0.3592 0.04954 " pathEditMode="relative" rAng="0" ptsTypes="AA">
                                      <p:cBhvr>
                                        <p:cTn id="23" dur="2000" fill="hold"/>
                                        <p:tgtEl>
                                          <p:spTgt spid="2"/>
                                        </p:tgtEl>
                                        <p:attrNameLst>
                                          <p:attrName>ppt_x</p:attrName>
                                          <p:attrName>ppt_y</p:attrName>
                                        </p:attrNameLst>
                                      </p:cBhvr>
                                      <p:rCtr x="180" y="25"/>
                                    </p:animMotion>
                                  </p:childTnLst>
                                </p:cTn>
                              </p:par>
                              <p:par>
                                <p:cTn id="24" presetID="22" presetClass="entr" presetSubtype="8" fill="hold" grpId="0" nodeType="withEffect">
                                  <p:stCondLst>
                                    <p:cond delay="0"/>
                                  </p:stCondLst>
                                  <p:childTnLst>
                                    <p:set>
                                      <p:cBhvr>
                                        <p:cTn id="25" dur="1" fill="hold">
                                          <p:stCondLst>
                                            <p:cond delay="0"/>
                                          </p:stCondLst>
                                        </p:cTn>
                                        <p:tgtEl>
                                          <p:spTgt spid="169989"/>
                                        </p:tgtEl>
                                        <p:attrNameLst>
                                          <p:attrName>style.visibility</p:attrName>
                                        </p:attrNameLst>
                                      </p:cBhvr>
                                      <p:to>
                                        <p:strVal val="visible"/>
                                      </p:to>
                                    </p:set>
                                    <p:animEffect transition="in" filter="wipe(left)">
                                      <p:cBhvr>
                                        <p:cTn id="26" dur="2000"/>
                                        <p:tgtEl>
                                          <p:spTgt spid="169989"/>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170008"/>
                                        </p:tgtEl>
                                        <p:attrNameLst>
                                          <p:attrName>style.visibility</p:attrName>
                                        </p:attrNameLst>
                                      </p:cBhvr>
                                      <p:to>
                                        <p:strVal val="visible"/>
                                      </p:to>
                                    </p:set>
                                    <p:animEffect transition="in" filter="fade">
                                      <p:cBhvr>
                                        <p:cTn id="29" dur="500"/>
                                        <p:tgtEl>
                                          <p:spTgt spid="170008"/>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170018"/>
                                        </p:tgtEl>
                                        <p:attrNameLst>
                                          <p:attrName>style.visibility</p:attrName>
                                        </p:attrNameLst>
                                      </p:cBhvr>
                                      <p:to>
                                        <p:strVal val="visible"/>
                                      </p:to>
                                    </p:set>
                                    <p:animEffect transition="in" filter="fade">
                                      <p:cBhvr>
                                        <p:cTn id="32" dur="2000"/>
                                        <p:tgtEl>
                                          <p:spTgt spid="170018"/>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170006">
                                            <p:txEl>
                                              <p:pRg st="1" end="1"/>
                                            </p:txEl>
                                          </p:spTgt>
                                        </p:tgtEl>
                                        <p:attrNameLst>
                                          <p:attrName>style.visibility</p:attrName>
                                        </p:attrNameLst>
                                      </p:cBhvr>
                                      <p:to>
                                        <p:strVal val="visible"/>
                                      </p:to>
                                    </p:set>
                                    <p:animEffect transition="in" filter="wipe(left)">
                                      <p:cBhvr>
                                        <p:cTn id="37" dur="2000"/>
                                        <p:tgtEl>
                                          <p:spTgt spid="170006">
                                            <p:txEl>
                                              <p:pRg st="1" end="1"/>
                                            </p:txEl>
                                          </p:spTgt>
                                        </p:tgtEl>
                                      </p:cBhvr>
                                    </p:animEffect>
                                  </p:childTnLst>
                                </p:cTn>
                              </p:par>
                            </p:childTnLst>
                          </p:cTn>
                        </p:par>
                        <p:par>
                          <p:cTn id="38" fill="hold">
                            <p:stCondLst>
                              <p:cond delay="2000"/>
                            </p:stCondLst>
                            <p:childTnLst>
                              <p:par>
                                <p:cTn id="39" presetID="26" presetClass="entr" presetSubtype="0" fill="hold" nodeType="afterEffect">
                                  <p:stCondLst>
                                    <p:cond delay="0"/>
                                  </p:stCondLst>
                                  <p:childTnLst>
                                    <p:set>
                                      <p:cBhvr>
                                        <p:cTn id="40" dur="1" fill="hold">
                                          <p:stCondLst>
                                            <p:cond delay="0"/>
                                          </p:stCondLst>
                                        </p:cTn>
                                        <p:tgtEl>
                                          <p:spTgt spid="18"/>
                                        </p:tgtEl>
                                        <p:attrNameLst>
                                          <p:attrName>style.visibility</p:attrName>
                                        </p:attrNameLst>
                                      </p:cBhvr>
                                      <p:to>
                                        <p:strVal val="visible"/>
                                      </p:to>
                                    </p:set>
                                    <p:animEffect transition="in" filter="wipe(down)">
                                      <p:cBhvr>
                                        <p:cTn id="41" dur="580">
                                          <p:stCondLst>
                                            <p:cond delay="0"/>
                                          </p:stCondLst>
                                        </p:cTn>
                                        <p:tgtEl>
                                          <p:spTgt spid="18"/>
                                        </p:tgtEl>
                                      </p:cBhvr>
                                    </p:animEffect>
                                    <p:anim calcmode="lin" valueType="num">
                                      <p:cBhvr>
                                        <p:cTn id="42" dur="1822" tmFilter="0,0; 0.14,0.36; 0.43,0.73; 0.71,0.91; 1.0,1.0">
                                          <p:stCondLst>
                                            <p:cond delay="0"/>
                                          </p:stCondLst>
                                        </p:cTn>
                                        <p:tgtEl>
                                          <p:spTgt spid="18"/>
                                        </p:tgtEl>
                                        <p:attrNameLst>
                                          <p:attrName>ppt_x</p:attrName>
                                        </p:attrNameLst>
                                      </p:cBhvr>
                                      <p:tavLst>
                                        <p:tav tm="0">
                                          <p:val>
                                            <p:strVal val="#ppt_x-0.25"/>
                                          </p:val>
                                        </p:tav>
                                        <p:tav tm="100000">
                                          <p:val>
                                            <p:strVal val="#ppt_x"/>
                                          </p:val>
                                        </p:tav>
                                      </p:tavLst>
                                    </p:anim>
                                    <p:anim calcmode="lin" valueType="num">
                                      <p:cBhvr>
                                        <p:cTn id="43" dur="664" tmFilter="0.0,0.0; 0.25,0.07; 0.50,0.2; 0.75,0.467; 1.0,1.0">
                                          <p:stCondLst>
                                            <p:cond delay="0"/>
                                          </p:stCondLst>
                                        </p:cTn>
                                        <p:tgtEl>
                                          <p:spTgt spid="18"/>
                                        </p:tgtEl>
                                        <p:attrNameLst>
                                          <p:attrName>ppt_y</p:attrName>
                                        </p:attrNameLst>
                                      </p:cBhvr>
                                      <p:tavLst>
                                        <p:tav tm="0" fmla="#ppt_y-sin(pi*$)/3">
                                          <p:val>
                                            <p:fltVal val="0.5"/>
                                          </p:val>
                                        </p:tav>
                                        <p:tav tm="100000">
                                          <p:val>
                                            <p:fltVal val="1"/>
                                          </p:val>
                                        </p:tav>
                                      </p:tavLst>
                                    </p:anim>
                                    <p:anim calcmode="lin" valueType="num">
                                      <p:cBhvr>
                                        <p:cTn id="44" dur="664" tmFilter="0, 0; 0.125,0.2665; 0.25,0.4; 0.375,0.465; 0.5,0.5;  0.625,0.535; 0.75,0.6; 0.875,0.7335; 1,1">
                                          <p:stCondLst>
                                            <p:cond delay="664"/>
                                          </p:stCondLst>
                                        </p:cTn>
                                        <p:tgtEl>
                                          <p:spTgt spid="18"/>
                                        </p:tgtEl>
                                        <p:attrNameLst>
                                          <p:attrName>ppt_y</p:attrName>
                                        </p:attrNameLst>
                                      </p:cBhvr>
                                      <p:tavLst>
                                        <p:tav tm="0" fmla="#ppt_y-sin(pi*$)/9">
                                          <p:val>
                                            <p:fltVal val="0"/>
                                          </p:val>
                                        </p:tav>
                                        <p:tav tm="100000">
                                          <p:val>
                                            <p:fltVal val="1"/>
                                          </p:val>
                                        </p:tav>
                                      </p:tavLst>
                                    </p:anim>
                                    <p:anim calcmode="lin" valueType="num">
                                      <p:cBhvr>
                                        <p:cTn id="45" dur="332" tmFilter="0, 0; 0.125,0.2665; 0.25,0.4; 0.375,0.465; 0.5,0.5;  0.625,0.535; 0.75,0.6; 0.875,0.7335; 1,1">
                                          <p:stCondLst>
                                            <p:cond delay="1324"/>
                                          </p:stCondLst>
                                        </p:cTn>
                                        <p:tgtEl>
                                          <p:spTgt spid="18"/>
                                        </p:tgtEl>
                                        <p:attrNameLst>
                                          <p:attrName>ppt_y</p:attrName>
                                        </p:attrNameLst>
                                      </p:cBhvr>
                                      <p:tavLst>
                                        <p:tav tm="0" fmla="#ppt_y-sin(pi*$)/27">
                                          <p:val>
                                            <p:fltVal val="0"/>
                                          </p:val>
                                        </p:tav>
                                        <p:tav tm="100000">
                                          <p:val>
                                            <p:fltVal val="1"/>
                                          </p:val>
                                        </p:tav>
                                      </p:tavLst>
                                    </p:anim>
                                    <p:anim calcmode="lin" valueType="num">
                                      <p:cBhvr>
                                        <p:cTn id="46" dur="164" tmFilter="0, 0; 0.125,0.2665; 0.25,0.4; 0.375,0.465; 0.5,0.5;  0.625,0.535; 0.75,0.6; 0.875,0.7335; 1,1">
                                          <p:stCondLst>
                                            <p:cond delay="1656"/>
                                          </p:stCondLst>
                                        </p:cTn>
                                        <p:tgtEl>
                                          <p:spTgt spid="18"/>
                                        </p:tgtEl>
                                        <p:attrNameLst>
                                          <p:attrName>ppt_y</p:attrName>
                                        </p:attrNameLst>
                                      </p:cBhvr>
                                      <p:tavLst>
                                        <p:tav tm="0" fmla="#ppt_y-sin(pi*$)/81">
                                          <p:val>
                                            <p:fltVal val="0"/>
                                          </p:val>
                                        </p:tav>
                                        <p:tav tm="100000">
                                          <p:val>
                                            <p:fltVal val="1"/>
                                          </p:val>
                                        </p:tav>
                                      </p:tavLst>
                                    </p:anim>
                                    <p:animScale>
                                      <p:cBhvr>
                                        <p:cTn id="47" dur="26">
                                          <p:stCondLst>
                                            <p:cond delay="650"/>
                                          </p:stCondLst>
                                        </p:cTn>
                                        <p:tgtEl>
                                          <p:spTgt spid="18"/>
                                        </p:tgtEl>
                                      </p:cBhvr>
                                      <p:to x="100000" y="60000"/>
                                    </p:animScale>
                                    <p:animScale>
                                      <p:cBhvr>
                                        <p:cTn id="48" dur="166" decel="50000">
                                          <p:stCondLst>
                                            <p:cond delay="676"/>
                                          </p:stCondLst>
                                        </p:cTn>
                                        <p:tgtEl>
                                          <p:spTgt spid="18"/>
                                        </p:tgtEl>
                                      </p:cBhvr>
                                      <p:to x="100000" y="100000"/>
                                    </p:animScale>
                                    <p:animScale>
                                      <p:cBhvr>
                                        <p:cTn id="49" dur="26">
                                          <p:stCondLst>
                                            <p:cond delay="1312"/>
                                          </p:stCondLst>
                                        </p:cTn>
                                        <p:tgtEl>
                                          <p:spTgt spid="18"/>
                                        </p:tgtEl>
                                      </p:cBhvr>
                                      <p:to x="100000" y="80000"/>
                                    </p:animScale>
                                    <p:animScale>
                                      <p:cBhvr>
                                        <p:cTn id="50" dur="166" decel="50000">
                                          <p:stCondLst>
                                            <p:cond delay="1338"/>
                                          </p:stCondLst>
                                        </p:cTn>
                                        <p:tgtEl>
                                          <p:spTgt spid="18"/>
                                        </p:tgtEl>
                                      </p:cBhvr>
                                      <p:to x="100000" y="100000"/>
                                    </p:animScale>
                                    <p:animScale>
                                      <p:cBhvr>
                                        <p:cTn id="51" dur="26">
                                          <p:stCondLst>
                                            <p:cond delay="1642"/>
                                          </p:stCondLst>
                                        </p:cTn>
                                        <p:tgtEl>
                                          <p:spTgt spid="18"/>
                                        </p:tgtEl>
                                      </p:cBhvr>
                                      <p:to x="100000" y="90000"/>
                                    </p:animScale>
                                    <p:animScale>
                                      <p:cBhvr>
                                        <p:cTn id="52" dur="166" decel="50000">
                                          <p:stCondLst>
                                            <p:cond delay="1668"/>
                                          </p:stCondLst>
                                        </p:cTn>
                                        <p:tgtEl>
                                          <p:spTgt spid="18"/>
                                        </p:tgtEl>
                                      </p:cBhvr>
                                      <p:to x="100000" y="100000"/>
                                    </p:animScale>
                                    <p:animScale>
                                      <p:cBhvr>
                                        <p:cTn id="53" dur="26">
                                          <p:stCondLst>
                                            <p:cond delay="1808"/>
                                          </p:stCondLst>
                                        </p:cTn>
                                        <p:tgtEl>
                                          <p:spTgt spid="18"/>
                                        </p:tgtEl>
                                      </p:cBhvr>
                                      <p:to x="100000" y="95000"/>
                                    </p:animScale>
                                    <p:animScale>
                                      <p:cBhvr>
                                        <p:cTn id="54" dur="166" decel="50000">
                                          <p:stCondLst>
                                            <p:cond delay="1834"/>
                                          </p:stCondLst>
                                        </p:cTn>
                                        <p:tgtEl>
                                          <p:spTgt spid="18"/>
                                        </p:tgtEl>
                                      </p:cBhvr>
                                      <p:to x="100000" y="100000"/>
                                    </p:animScale>
                                  </p:childTnLst>
                                </p:cTn>
                              </p:par>
                            </p:childTnLst>
                          </p:cTn>
                        </p:par>
                        <p:par>
                          <p:cTn id="55" fill="hold">
                            <p:stCondLst>
                              <p:cond delay="4000"/>
                            </p:stCondLst>
                            <p:childTnLst>
                              <p:par>
                                <p:cTn id="56" presetID="0" presetClass="path" presetSubtype="0" accel="50000" decel="50000" fill="hold" nodeType="afterEffect">
                                  <p:stCondLst>
                                    <p:cond delay="500"/>
                                  </p:stCondLst>
                                  <p:childTnLst>
                                    <p:animMotion origin="layout" path="M -2.77778E-6 7.03704E-6 L 0.46476 0.47269 " pathEditMode="relative" ptsTypes="AA">
                                      <p:cBhvr>
                                        <p:cTn id="57" dur="2000" fill="hold"/>
                                        <p:tgtEl>
                                          <p:spTgt spid="18"/>
                                        </p:tgtEl>
                                        <p:attrNameLst>
                                          <p:attrName>ppt_x</p:attrName>
                                          <p:attrName>ppt_y</p:attrName>
                                        </p:attrNameLst>
                                      </p:cBhvr>
                                    </p:animMotion>
                                  </p:childTnLst>
                                </p:cTn>
                              </p:par>
                              <p:par>
                                <p:cTn id="58" presetID="8" presetClass="emph" presetSubtype="0" fill="hold" nodeType="withEffect">
                                  <p:stCondLst>
                                    <p:cond delay="0"/>
                                  </p:stCondLst>
                                  <p:childTnLst>
                                    <p:animRot by="960000">
                                      <p:cBhvr>
                                        <p:cTn id="59" dur="2000" fill="hold"/>
                                        <p:tgtEl>
                                          <p:spTgt spid="18"/>
                                        </p:tgtEl>
                                        <p:attrNameLst>
                                          <p:attrName>r</p:attrName>
                                        </p:attrNameLst>
                                      </p:cBhvr>
                                    </p:animRot>
                                  </p:childTnLst>
                                </p:cTn>
                              </p:par>
                            </p:childTnLst>
                          </p:cTn>
                        </p:par>
                        <p:par>
                          <p:cTn id="60" fill="hold">
                            <p:stCondLst>
                              <p:cond delay="6500"/>
                            </p:stCondLst>
                            <p:childTnLst>
                              <p:par>
                                <p:cTn id="61" presetID="22" presetClass="entr" presetSubtype="4" fill="hold" grpId="0" nodeType="afterEffect">
                                  <p:stCondLst>
                                    <p:cond delay="0"/>
                                  </p:stCondLst>
                                  <p:childTnLst>
                                    <p:set>
                                      <p:cBhvr>
                                        <p:cTn id="62" dur="1" fill="hold">
                                          <p:stCondLst>
                                            <p:cond delay="0"/>
                                          </p:stCondLst>
                                        </p:cTn>
                                        <p:tgtEl>
                                          <p:spTgt spid="170020"/>
                                        </p:tgtEl>
                                        <p:attrNameLst>
                                          <p:attrName>style.visibility</p:attrName>
                                        </p:attrNameLst>
                                      </p:cBhvr>
                                      <p:to>
                                        <p:strVal val="visible"/>
                                      </p:to>
                                    </p:set>
                                    <p:animEffect transition="in" filter="wipe(down)">
                                      <p:cBhvr>
                                        <p:cTn id="63" dur="2000"/>
                                        <p:tgtEl>
                                          <p:spTgt spid="170020"/>
                                        </p:tgtEl>
                                      </p:cBhvr>
                                    </p:animEffect>
                                  </p:childTnLst>
                                </p:cTn>
                              </p:par>
                              <p:par>
                                <p:cTn id="64" presetID="8" presetClass="emph" presetSubtype="0" fill="hold" nodeType="withEffect">
                                  <p:stCondLst>
                                    <p:cond delay="0"/>
                                  </p:stCondLst>
                                  <p:childTnLst>
                                    <p:animRot by="-1320000">
                                      <p:cBhvr>
                                        <p:cTn id="65" dur="2000" fill="hold"/>
                                        <p:tgtEl>
                                          <p:spTgt spid="18"/>
                                        </p:tgtEl>
                                        <p:attrNameLst>
                                          <p:attrName>r</p:attrName>
                                        </p:attrNameLst>
                                      </p:cBhvr>
                                    </p:animRot>
                                  </p:childTnLst>
                                </p:cTn>
                              </p:par>
                            </p:childTnLst>
                          </p:cTn>
                        </p:par>
                        <p:par>
                          <p:cTn id="66" fill="hold">
                            <p:stCondLst>
                              <p:cond delay="8500"/>
                            </p:stCondLst>
                            <p:childTnLst>
                              <p:par>
                                <p:cTn id="67" presetID="10" presetClass="exit" presetSubtype="0" fill="hold" nodeType="afterEffect">
                                  <p:stCondLst>
                                    <p:cond delay="0"/>
                                  </p:stCondLst>
                                  <p:childTnLst>
                                    <p:animEffect transition="out" filter="fade">
                                      <p:cBhvr>
                                        <p:cTn id="68" dur="2000"/>
                                        <p:tgtEl>
                                          <p:spTgt spid="18"/>
                                        </p:tgtEl>
                                      </p:cBhvr>
                                    </p:animEffect>
                                    <p:set>
                                      <p:cBhvr>
                                        <p:cTn id="69" dur="1" fill="hold">
                                          <p:stCondLst>
                                            <p:cond delay="1999"/>
                                          </p:stCondLst>
                                        </p:cTn>
                                        <p:tgtEl>
                                          <p:spTgt spid="18"/>
                                        </p:tgtEl>
                                        <p:attrNameLst>
                                          <p:attrName>style.visibility</p:attrName>
                                        </p:attrNameLst>
                                      </p:cBhvr>
                                      <p:to>
                                        <p:strVal val="hidden"/>
                                      </p:to>
                                    </p:set>
                                  </p:childTnLst>
                                </p:cTn>
                              </p:par>
                              <p:par>
                                <p:cTn id="70" presetID="10" presetClass="exit" presetSubtype="0" fill="hold" nodeType="withEffect">
                                  <p:stCondLst>
                                    <p:cond delay="0"/>
                                  </p:stCondLst>
                                  <p:childTnLst>
                                    <p:animEffect transition="out" filter="fade">
                                      <p:cBhvr>
                                        <p:cTn id="71" dur="500"/>
                                        <p:tgtEl>
                                          <p:spTgt spid="2"/>
                                        </p:tgtEl>
                                      </p:cBhvr>
                                    </p:animEffect>
                                    <p:set>
                                      <p:cBhvr>
                                        <p:cTn id="72" dur="1" fill="hold">
                                          <p:stCondLst>
                                            <p:cond delay="499"/>
                                          </p:stCondLst>
                                        </p:cTn>
                                        <p:tgtEl>
                                          <p:spTgt spid="2"/>
                                        </p:tgtEl>
                                        <p:attrNameLst>
                                          <p:attrName>style.visibility</p:attrName>
                                        </p:attrNameLst>
                                      </p:cBhvr>
                                      <p:to>
                                        <p:strVal val="hidden"/>
                                      </p:to>
                                    </p:set>
                                  </p:childTnLst>
                                </p:cTn>
                              </p:par>
                            </p:childTnLst>
                          </p:cTn>
                        </p:par>
                        <p:par>
                          <p:cTn id="73" fill="hold">
                            <p:stCondLst>
                              <p:cond delay="10500"/>
                            </p:stCondLst>
                            <p:childTnLst>
                              <p:par>
                                <p:cTn id="74" presetID="26" presetClass="entr" presetSubtype="0" fill="hold" grpId="0" nodeType="afterEffect">
                                  <p:stCondLst>
                                    <p:cond delay="0"/>
                                  </p:stCondLst>
                                  <p:childTnLst>
                                    <p:set>
                                      <p:cBhvr>
                                        <p:cTn id="75" dur="1" fill="hold">
                                          <p:stCondLst>
                                            <p:cond delay="0"/>
                                          </p:stCondLst>
                                        </p:cTn>
                                        <p:tgtEl>
                                          <p:spTgt spid="170034"/>
                                        </p:tgtEl>
                                        <p:attrNameLst>
                                          <p:attrName>style.visibility</p:attrName>
                                        </p:attrNameLst>
                                      </p:cBhvr>
                                      <p:to>
                                        <p:strVal val="visible"/>
                                      </p:to>
                                    </p:set>
                                    <p:animEffect transition="in" filter="wipe(down)">
                                      <p:cBhvr>
                                        <p:cTn id="76" dur="580">
                                          <p:stCondLst>
                                            <p:cond delay="0"/>
                                          </p:stCondLst>
                                        </p:cTn>
                                        <p:tgtEl>
                                          <p:spTgt spid="170034"/>
                                        </p:tgtEl>
                                      </p:cBhvr>
                                    </p:animEffect>
                                    <p:anim calcmode="lin" valueType="num">
                                      <p:cBhvr>
                                        <p:cTn id="77" dur="1822" tmFilter="0,0; 0.14,0.36; 0.43,0.73; 0.71,0.91; 1.0,1.0">
                                          <p:stCondLst>
                                            <p:cond delay="0"/>
                                          </p:stCondLst>
                                        </p:cTn>
                                        <p:tgtEl>
                                          <p:spTgt spid="170034"/>
                                        </p:tgtEl>
                                        <p:attrNameLst>
                                          <p:attrName>ppt_x</p:attrName>
                                        </p:attrNameLst>
                                      </p:cBhvr>
                                      <p:tavLst>
                                        <p:tav tm="0">
                                          <p:val>
                                            <p:strVal val="#ppt_x-0.25"/>
                                          </p:val>
                                        </p:tav>
                                        <p:tav tm="100000">
                                          <p:val>
                                            <p:strVal val="#ppt_x"/>
                                          </p:val>
                                        </p:tav>
                                      </p:tavLst>
                                    </p:anim>
                                    <p:anim calcmode="lin" valueType="num">
                                      <p:cBhvr>
                                        <p:cTn id="78" dur="664" tmFilter="0.0,0.0; 0.25,0.07; 0.50,0.2; 0.75,0.467; 1.0,1.0">
                                          <p:stCondLst>
                                            <p:cond delay="0"/>
                                          </p:stCondLst>
                                        </p:cTn>
                                        <p:tgtEl>
                                          <p:spTgt spid="170034"/>
                                        </p:tgtEl>
                                        <p:attrNameLst>
                                          <p:attrName>ppt_y</p:attrName>
                                        </p:attrNameLst>
                                      </p:cBhvr>
                                      <p:tavLst>
                                        <p:tav tm="0" fmla="#ppt_y-sin(pi*$)/3">
                                          <p:val>
                                            <p:fltVal val="0.5"/>
                                          </p:val>
                                        </p:tav>
                                        <p:tav tm="100000">
                                          <p:val>
                                            <p:fltVal val="1"/>
                                          </p:val>
                                        </p:tav>
                                      </p:tavLst>
                                    </p:anim>
                                    <p:anim calcmode="lin" valueType="num">
                                      <p:cBhvr>
                                        <p:cTn id="79" dur="664" tmFilter="0, 0; 0.125,0.2665; 0.25,0.4; 0.375,0.465; 0.5,0.5;  0.625,0.535; 0.75,0.6; 0.875,0.7335; 1,1">
                                          <p:stCondLst>
                                            <p:cond delay="664"/>
                                          </p:stCondLst>
                                        </p:cTn>
                                        <p:tgtEl>
                                          <p:spTgt spid="170034"/>
                                        </p:tgtEl>
                                        <p:attrNameLst>
                                          <p:attrName>ppt_y</p:attrName>
                                        </p:attrNameLst>
                                      </p:cBhvr>
                                      <p:tavLst>
                                        <p:tav tm="0" fmla="#ppt_y-sin(pi*$)/9">
                                          <p:val>
                                            <p:fltVal val="0"/>
                                          </p:val>
                                        </p:tav>
                                        <p:tav tm="100000">
                                          <p:val>
                                            <p:fltVal val="1"/>
                                          </p:val>
                                        </p:tav>
                                      </p:tavLst>
                                    </p:anim>
                                    <p:anim calcmode="lin" valueType="num">
                                      <p:cBhvr>
                                        <p:cTn id="80" dur="332" tmFilter="0, 0; 0.125,0.2665; 0.25,0.4; 0.375,0.465; 0.5,0.5;  0.625,0.535; 0.75,0.6; 0.875,0.7335; 1,1">
                                          <p:stCondLst>
                                            <p:cond delay="1324"/>
                                          </p:stCondLst>
                                        </p:cTn>
                                        <p:tgtEl>
                                          <p:spTgt spid="170034"/>
                                        </p:tgtEl>
                                        <p:attrNameLst>
                                          <p:attrName>ppt_y</p:attrName>
                                        </p:attrNameLst>
                                      </p:cBhvr>
                                      <p:tavLst>
                                        <p:tav tm="0" fmla="#ppt_y-sin(pi*$)/27">
                                          <p:val>
                                            <p:fltVal val="0"/>
                                          </p:val>
                                        </p:tav>
                                        <p:tav tm="100000">
                                          <p:val>
                                            <p:fltVal val="1"/>
                                          </p:val>
                                        </p:tav>
                                      </p:tavLst>
                                    </p:anim>
                                    <p:anim calcmode="lin" valueType="num">
                                      <p:cBhvr>
                                        <p:cTn id="81" dur="164" tmFilter="0, 0; 0.125,0.2665; 0.25,0.4; 0.375,0.465; 0.5,0.5;  0.625,0.535; 0.75,0.6; 0.875,0.7335; 1,1">
                                          <p:stCondLst>
                                            <p:cond delay="1656"/>
                                          </p:stCondLst>
                                        </p:cTn>
                                        <p:tgtEl>
                                          <p:spTgt spid="170034"/>
                                        </p:tgtEl>
                                        <p:attrNameLst>
                                          <p:attrName>ppt_y</p:attrName>
                                        </p:attrNameLst>
                                      </p:cBhvr>
                                      <p:tavLst>
                                        <p:tav tm="0" fmla="#ppt_y-sin(pi*$)/81">
                                          <p:val>
                                            <p:fltVal val="0"/>
                                          </p:val>
                                        </p:tav>
                                        <p:tav tm="100000">
                                          <p:val>
                                            <p:fltVal val="1"/>
                                          </p:val>
                                        </p:tav>
                                      </p:tavLst>
                                    </p:anim>
                                    <p:animScale>
                                      <p:cBhvr>
                                        <p:cTn id="82" dur="26">
                                          <p:stCondLst>
                                            <p:cond delay="650"/>
                                          </p:stCondLst>
                                        </p:cTn>
                                        <p:tgtEl>
                                          <p:spTgt spid="170034"/>
                                        </p:tgtEl>
                                      </p:cBhvr>
                                      <p:to x="100000" y="60000"/>
                                    </p:animScale>
                                    <p:animScale>
                                      <p:cBhvr>
                                        <p:cTn id="83" dur="166" decel="50000">
                                          <p:stCondLst>
                                            <p:cond delay="676"/>
                                          </p:stCondLst>
                                        </p:cTn>
                                        <p:tgtEl>
                                          <p:spTgt spid="170034"/>
                                        </p:tgtEl>
                                      </p:cBhvr>
                                      <p:to x="100000" y="100000"/>
                                    </p:animScale>
                                    <p:animScale>
                                      <p:cBhvr>
                                        <p:cTn id="84" dur="26">
                                          <p:stCondLst>
                                            <p:cond delay="1312"/>
                                          </p:stCondLst>
                                        </p:cTn>
                                        <p:tgtEl>
                                          <p:spTgt spid="170034"/>
                                        </p:tgtEl>
                                      </p:cBhvr>
                                      <p:to x="100000" y="80000"/>
                                    </p:animScale>
                                    <p:animScale>
                                      <p:cBhvr>
                                        <p:cTn id="85" dur="166" decel="50000">
                                          <p:stCondLst>
                                            <p:cond delay="1338"/>
                                          </p:stCondLst>
                                        </p:cTn>
                                        <p:tgtEl>
                                          <p:spTgt spid="170034"/>
                                        </p:tgtEl>
                                      </p:cBhvr>
                                      <p:to x="100000" y="100000"/>
                                    </p:animScale>
                                    <p:animScale>
                                      <p:cBhvr>
                                        <p:cTn id="86" dur="26">
                                          <p:stCondLst>
                                            <p:cond delay="1642"/>
                                          </p:stCondLst>
                                        </p:cTn>
                                        <p:tgtEl>
                                          <p:spTgt spid="170034"/>
                                        </p:tgtEl>
                                      </p:cBhvr>
                                      <p:to x="100000" y="90000"/>
                                    </p:animScale>
                                    <p:animScale>
                                      <p:cBhvr>
                                        <p:cTn id="87" dur="166" decel="50000">
                                          <p:stCondLst>
                                            <p:cond delay="1668"/>
                                          </p:stCondLst>
                                        </p:cTn>
                                        <p:tgtEl>
                                          <p:spTgt spid="170034"/>
                                        </p:tgtEl>
                                      </p:cBhvr>
                                      <p:to x="100000" y="100000"/>
                                    </p:animScale>
                                    <p:animScale>
                                      <p:cBhvr>
                                        <p:cTn id="88" dur="26">
                                          <p:stCondLst>
                                            <p:cond delay="1808"/>
                                          </p:stCondLst>
                                        </p:cTn>
                                        <p:tgtEl>
                                          <p:spTgt spid="170034"/>
                                        </p:tgtEl>
                                      </p:cBhvr>
                                      <p:to x="100000" y="95000"/>
                                    </p:animScale>
                                    <p:animScale>
                                      <p:cBhvr>
                                        <p:cTn id="89" dur="166" decel="50000">
                                          <p:stCondLst>
                                            <p:cond delay="1834"/>
                                          </p:stCondLst>
                                        </p:cTn>
                                        <p:tgtEl>
                                          <p:spTgt spid="170034"/>
                                        </p:tgtEl>
                                      </p:cBhvr>
                                      <p:to x="100000" y="100000"/>
                                    </p:animScale>
                                  </p:childTnLst>
                                </p:cTn>
                              </p:par>
                            </p:childTnLst>
                          </p:cTn>
                        </p:par>
                        <p:par>
                          <p:cTn id="90" fill="hold">
                            <p:stCondLst>
                              <p:cond delay="12500"/>
                            </p:stCondLst>
                            <p:childTnLst>
                              <p:par>
                                <p:cTn id="91" presetID="10" presetClass="entr" presetSubtype="0" fill="hold" grpId="0" nodeType="afterEffect">
                                  <p:stCondLst>
                                    <p:cond delay="0"/>
                                  </p:stCondLst>
                                  <p:childTnLst>
                                    <p:set>
                                      <p:cBhvr>
                                        <p:cTn id="92" dur="1" fill="hold">
                                          <p:stCondLst>
                                            <p:cond delay="0"/>
                                          </p:stCondLst>
                                        </p:cTn>
                                        <p:tgtEl>
                                          <p:spTgt spid="170007"/>
                                        </p:tgtEl>
                                        <p:attrNameLst>
                                          <p:attrName>style.visibility</p:attrName>
                                        </p:attrNameLst>
                                      </p:cBhvr>
                                      <p:to>
                                        <p:strVal val="visible"/>
                                      </p:to>
                                    </p:set>
                                    <p:animEffect transition="in" filter="fade">
                                      <p:cBhvr>
                                        <p:cTn id="93" dur="500"/>
                                        <p:tgtEl>
                                          <p:spTgt spid="170007"/>
                                        </p:tgtEl>
                                      </p:cBhvr>
                                    </p:animEffect>
                                  </p:childTnLst>
                                </p:cTn>
                              </p:par>
                            </p:childTnLst>
                          </p:cTn>
                        </p:par>
                      </p:childTnLst>
                    </p:cTn>
                  </p:par>
                  <p:par>
                    <p:cTn id="94" fill="hold">
                      <p:stCondLst>
                        <p:cond delay="indefinite"/>
                      </p:stCondLst>
                      <p:childTnLst>
                        <p:par>
                          <p:cTn id="95" fill="hold">
                            <p:stCondLst>
                              <p:cond delay="0"/>
                            </p:stCondLst>
                            <p:childTnLst>
                              <p:par>
                                <p:cTn id="96" presetID="22" presetClass="entr" presetSubtype="8" fill="hold" nodeType="clickEffect">
                                  <p:stCondLst>
                                    <p:cond delay="0"/>
                                  </p:stCondLst>
                                  <p:childTnLst>
                                    <p:set>
                                      <p:cBhvr>
                                        <p:cTn id="97" dur="1" fill="hold">
                                          <p:stCondLst>
                                            <p:cond delay="0"/>
                                          </p:stCondLst>
                                        </p:cTn>
                                        <p:tgtEl>
                                          <p:spTgt spid="170006">
                                            <p:txEl>
                                              <p:pRg st="2" end="2"/>
                                            </p:txEl>
                                          </p:spTgt>
                                        </p:tgtEl>
                                        <p:attrNameLst>
                                          <p:attrName>style.visibility</p:attrName>
                                        </p:attrNameLst>
                                      </p:cBhvr>
                                      <p:to>
                                        <p:strVal val="visible"/>
                                      </p:to>
                                    </p:set>
                                    <p:animEffect transition="in" filter="wipe(left)">
                                      <p:cBhvr>
                                        <p:cTn id="98" dur="2000"/>
                                        <p:tgtEl>
                                          <p:spTgt spid="170006">
                                            <p:txEl>
                                              <p:pRg st="2" end="2"/>
                                            </p:txEl>
                                          </p:spTgt>
                                        </p:tgtEl>
                                      </p:cBhvr>
                                    </p:animEffect>
                                  </p:childTnLst>
                                </p:cTn>
                              </p:par>
                            </p:childTnLst>
                          </p:cTn>
                        </p:par>
                        <p:par>
                          <p:cTn id="99" fill="hold">
                            <p:stCondLst>
                              <p:cond delay="2000"/>
                            </p:stCondLst>
                            <p:childTnLst>
                              <p:par>
                                <p:cTn id="100" presetID="26" presetClass="entr" presetSubtype="0" fill="hold" nodeType="afterEffect">
                                  <p:stCondLst>
                                    <p:cond delay="0"/>
                                  </p:stCondLst>
                                  <p:childTnLst>
                                    <p:set>
                                      <p:cBhvr>
                                        <p:cTn id="101" dur="1" fill="hold">
                                          <p:stCondLst>
                                            <p:cond delay="0"/>
                                          </p:stCondLst>
                                        </p:cTn>
                                        <p:tgtEl>
                                          <p:spTgt spid="6"/>
                                        </p:tgtEl>
                                        <p:attrNameLst>
                                          <p:attrName>style.visibility</p:attrName>
                                        </p:attrNameLst>
                                      </p:cBhvr>
                                      <p:to>
                                        <p:strVal val="visible"/>
                                      </p:to>
                                    </p:set>
                                    <p:animEffect transition="in" filter="wipe(down)">
                                      <p:cBhvr>
                                        <p:cTn id="102" dur="580">
                                          <p:stCondLst>
                                            <p:cond delay="0"/>
                                          </p:stCondLst>
                                        </p:cTn>
                                        <p:tgtEl>
                                          <p:spTgt spid="6"/>
                                        </p:tgtEl>
                                      </p:cBhvr>
                                    </p:animEffect>
                                    <p:anim calcmode="lin" valueType="num">
                                      <p:cBhvr>
                                        <p:cTn id="103"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104"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105"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106"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107"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108" dur="26">
                                          <p:stCondLst>
                                            <p:cond delay="650"/>
                                          </p:stCondLst>
                                        </p:cTn>
                                        <p:tgtEl>
                                          <p:spTgt spid="6"/>
                                        </p:tgtEl>
                                      </p:cBhvr>
                                      <p:to x="100000" y="60000"/>
                                    </p:animScale>
                                    <p:animScale>
                                      <p:cBhvr>
                                        <p:cTn id="109" dur="166" decel="50000">
                                          <p:stCondLst>
                                            <p:cond delay="676"/>
                                          </p:stCondLst>
                                        </p:cTn>
                                        <p:tgtEl>
                                          <p:spTgt spid="6"/>
                                        </p:tgtEl>
                                      </p:cBhvr>
                                      <p:to x="100000" y="100000"/>
                                    </p:animScale>
                                    <p:animScale>
                                      <p:cBhvr>
                                        <p:cTn id="110" dur="26">
                                          <p:stCondLst>
                                            <p:cond delay="1312"/>
                                          </p:stCondLst>
                                        </p:cTn>
                                        <p:tgtEl>
                                          <p:spTgt spid="6"/>
                                        </p:tgtEl>
                                      </p:cBhvr>
                                      <p:to x="100000" y="80000"/>
                                    </p:animScale>
                                    <p:animScale>
                                      <p:cBhvr>
                                        <p:cTn id="111" dur="166" decel="50000">
                                          <p:stCondLst>
                                            <p:cond delay="1338"/>
                                          </p:stCondLst>
                                        </p:cTn>
                                        <p:tgtEl>
                                          <p:spTgt spid="6"/>
                                        </p:tgtEl>
                                      </p:cBhvr>
                                      <p:to x="100000" y="100000"/>
                                    </p:animScale>
                                    <p:animScale>
                                      <p:cBhvr>
                                        <p:cTn id="112" dur="26">
                                          <p:stCondLst>
                                            <p:cond delay="1642"/>
                                          </p:stCondLst>
                                        </p:cTn>
                                        <p:tgtEl>
                                          <p:spTgt spid="6"/>
                                        </p:tgtEl>
                                      </p:cBhvr>
                                      <p:to x="100000" y="90000"/>
                                    </p:animScale>
                                    <p:animScale>
                                      <p:cBhvr>
                                        <p:cTn id="113" dur="166" decel="50000">
                                          <p:stCondLst>
                                            <p:cond delay="1668"/>
                                          </p:stCondLst>
                                        </p:cTn>
                                        <p:tgtEl>
                                          <p:spTgt spid="6"/>
                                        </p:tgtEl>
                                      </p:cBhvr>
                                      <p:to x="100000" y="100000"/>
                                    </p:animScale>
                                    <p:animScale>
                                      <p:cBhvr>
                                        <p:cTn id="114" dur="26">
                                          <p:stCondLst>
                                            <p:cond delay="1808"/>
                                          </p:stCondLst>
                                        </p:cTn>
                                        <p:tgtEl>
                                          <p:spTgt spid="6"/>
                                        </p:tgtEl>
                                      </p:cBhvr>
                                      <p:to x="100000" y="95000"/>
                                    </p:animScale>
                                    <p:animScale>
                                      <p:cBhvr>
                                        <p:cTn id="115" dur="166" decel="50000">
                                          <p:stCondLst>
                                            <p:cond delay="1834"/>
                                          </p:stCondLst>
                                        </p:cTn>
                                        <p:tgtEl>
                                          <p:spTgt spid="6"/>
                                        </p:tgtEl>
                                      </p:cBhvr>
                                      <p:to x="100000" y="100000"/>
                                    </p:animScale>
                                  </p:childTnLst>
                                </p:cTn>
                              </p:par>
                            </p:childTnLst>
                          </p:cTn>
                        </p:par>
                        <p:par>
                          <p:cTn id="116" fill="hold">
                            <p:stCondLst>
                              <p:cond delay="4000"/>
                            </p:stCondLst>
                            <p:childTnLst>
                              <p:par>
                                <p:cTn id="117" presetID="8" presetClass="emph" presetSubtype="0" fill="hold" nodeType="afterEffect">
                                  <p:stCondLst>
                                    <p:cond delay="0"/>
                                  </p:stCondLst>
                                  <p:childTnLst>
                                    <p:animRot by="-3900000">
                                      <p:cBhvr>
                                        <p:cTn id="118" dur="2000" fill="hold"/>
                                        <p:tgtEl>
                                          <p:spTgt spid="6"/>
                                        </p:tgtEl>
                                        <p:attrNameLst>
                                          <p:attrName>r</p:attrName>
                                        </p:attrNameLst>
                                      </p:cBhvr>
                                    </p:animRot>
                                  </p:childTnLst>
                                </p:cTn>
                              </p:par>
                              <p:par>
                                <p:cTn id="119" presetID="22" presetClass="entr" presetSubtype="4" fill="hold" grpId="0" nodeType="withEffect">
                                  <p:stCondLst>
                                    <p:cond delay="0"/>
                                  </p:stCondLst>
                                  <p:childTnLst>
                                    <p:set>
                                      <p:cBhvr>
                                        <p:cTn id="120" dur="1" fill="hold">
                                          <p:stCondLst>
                                            <p:cond delay="0"/>
                                          </p:stCondLst>
                                        </p:cTn>
                                        <p:tgtEl>
                                          <p:spTgt spid="170177"/>
                                        </p:tgtEl>
                                        <p:attrNameLst>
                                          <p:attrName>style.visibility</p:attrName>
                                        </p:attrNameLst>
                                      </p:cBhvr>
                                      <p:to>
                                        <p:strVal val="visible"/>
                                      </p:to>
                                    </p:set>
                                    <p:animEffect transition="in" filter="wipe(down)">
                                      <p:cBhvr>
                                        <p:cTn id="121" dur="2000"/>
                                        <p:tgtEl>
                                          <p:spTgt spid="170177"/>
                                        </p:tgtEl>
                                      </p:cBhvr>
                                    </p:animEffect>
                                  </p:childTnLst>
                                </p:cTn>
                              </p:par>
                            </p:childTnLst>
                          </p:cTn>
                        </p:par>
                        <p:par>
                          <p:cTn id="122" fill="hold">
                            <p:stCondLst>
                              <p:cond delay="6000"/>
                            </p:stCondLst>
                            <p:childTnLst>
                              <p:par>
                                <p:cTn id="123" presetID="22" presetClass="entr" presetSubtype="4" fill="hold" grpId="0" nodeType="afterEffect">
                                  <p:stCondLst>
                                    <p:cond delay="0"/>
                                  </p:stCondLst>
                                  <p:childTnLst>
                                    <p:set>
                                      <p:cBhvr>
                                        <p:cTn id="124" dur="1" fill="hold">
                                          <p:stCondLst>
                                            <p:cond delay="0"/>
                                          </p:stCondLst>
                                        </p:cTn>
                                        <p:tgtEl>
                                          <p:spTgt spid="169994"/>
                                        </p:tgtEl>
                                        <p:attrNameLst>
                                          <p:attrName>style.visibility</p:attrName>
                                        </p:attrNameLst>
                                      </p:cBhvr>
                                      <p:to>
                                        <p:strVal val="visible"/>
                                      </p:to>
                                    </p:set>
                                    <p:animEffect transition="in" filter="wipe(down)">
                                      <p:cBhvr>
                                        <p:cTn id="125" dur="500"/>
                                        <p:tgtEl>
                                          <p:spTgt spid="169994"/>
                                        </p:tgtEl>
                                      </p:cBhvr>
                                    </p:animEffect>
                                  </p:childTnLst>
                                </p:cTn>
                              </p:par>
                              <p:par>
                                <p:cTn id="126" presetID="22" presetClass="entr" presetSubtype="4" fill="hold" grpId="0" nodeType="withEffect">
                                  <p:stCondLst>
                                    <p:cond delay="0"/>
                                  </p:stCondLst>
                                  <p:childTnLst>
                                    <p:set>
                                      <p:cBhvr>
                                        <p:cTn id="127" dur="1" fill="hold">
                                          <p:stCondLst>
                                            <p:cond delay="0"/>
                                          </p:stCondLst>
                                        </p:cTn>
                                        <p:tgtEl>
                                          <p:spTgt spid="169995"/>
                                        </p:tgtEl>
                                        <p:attrNameLst>
                                          <p:attrName>style.visibility</p:attrName>
                                        </p:attrNameLst>
                                      </p:cBhvr>
                                      <p:to>
                                        <p:strVal val="visible"/>
                                      </p:to>
                                    </p:set>
                                    <p:animEffect transition="in" filter="wipe(down)">
                                      <p:cBhvr>
                                        <p:cTn id="128" dur="500"/>
                                        <p:tgtEl>
                                          <p:spTgt spid="169995"/>
                                        </p:tgtEl>
                                      </p:cBhvr>
                                    </p:animEffect>
                                  </p:childTnLst>
                                </p:cTn>
                              </p:par>
                            </p:childTnLst>
                          </p:cTn>
                        </p:par>
                        <p:par>
                          <p:cTn id="129" fill="hold">
                            <p:stCondLst>
                              <p:cond delay="6500"/>
                            </p:stCondLst>
                            <p:childTnLst>
                              <p:par>
                                <p:cTn id="130" presetID="63" presetClass="path" presetSubtype="0" accel="50000" decel="50000" fill="hold" nodeType="afterEffect">
                                  <p:stCondLst>
                                    <p:cond delay="0"/>
                                  </p:stCondLst>
                                  <p:childTnLst>
                                    <p:animMotion origin="layout" path="M -5.55556E-7 2.59259E-6 L 0.37778 0.02662 " pathEditMode="relative" rAng="0" ptsTypes="AA">
                                      <p:cBhvr>
                                        <p:cTn id="131" dur="2000" fill="hold"/>
                                        <p:tgtEl>
                                          <p:spTgt spid="6"/>
                                        </p:tgtEl>
                                        <p:attrNameLst>
                                          <p:attrName>ppt_x</p:attrName>
                                          <p:attrName>ppt_y</p:attrName>
                                        </p:attrNameLst>
                                      </p:cBhvr>
                                      <p:rCtr x="189" y="13"/>
                                    </p:animMotion>
                                  </p:childTnLst>
                                </p:cTn>
                              </p:par>
                              <p:par>
                                <p:cTn id="132" presetID="8" presetClass="emph" presetSubtype="0" fill="hold" nodeType="withEffect">
                                  <p:stCondLst>
                                    <p:cond delay="0"/>
                                  </p:stCondLst>
                                  <p:childTnLst>
                                    <p:animRot by="3900000">
                                      <p:cBhvr>
                                        <p:cTn id="133" dur="2000" fill="hold"/>
                                        <p:tgtEl>
                                          <p:spTgt spid="6"/>
                                        </p:tgtEl>
                                        <p:attrNameLst>
                                          <p:attrName>r</p:attrName>
                                        </p:attrNameLst>
                                      </p:cBhvr>
                                    </p:animRot>
                                  </p:childTnLst>
                                </p:cTn>
                              </p:par>
                            </p:childTnLst>
                          </p:cTn>
                        </p:par>
                        <p:par>
                          <p:cTn id="134" fill="hold">
                            <p:stCondLst>
                              <p:cond delay="8500"/>
                            </p:stCondLst>
                            <p:childTnLst>
                              <p:par>
                                <p:cTn id="135" presetID="8" presetClass="emph" presetSubtype="0" fill="hold" nodeType="afterEffect">
                                  <p:stCondLst>
                                    <p:cond delay="0"/>
                                  </p:stCondLst>
                                  <p:childTnLst>
                                    <p:animRot by="-3900000">
                                      <p:cBhvr>
                                        <p:cTn id="136" dur="2000" fill="hold"/>
                                        <p:tgtEl>
                                          <p:spTgt spid="6"/>
                                        </p:tgtEl>
                                        <p:attrNameLst>
                                          <p:attrName>r</p:attrName>
                                        </p:attrNameLst>
                                      </p:cBhvr>
                                    </p:animRot>
                                  </p:childTnLst>
                                </p:cTn>
                              </p:par>
                              <p:par>
                                <p:cTn id="137" presetID="22" presetClass="entr" presetSubtype="4" fill="hold" grpId="0" nodeType="withEffect">
                                  <p:stCondLst>
                                    <p:cond delay="0"/>
                                  </p:stCondLst>
                                  <p:childTnLst>
                                    <p:set>
                                      <p:cBhvr>
                                        <p:cTn id="138" dur="1" fill="hold">
                                          <p:stCondLst>
                                            <p:cond delay="0"/>
                                          </p:stCondLst>
                                        </p:cTn>
                                        <p:tgtEl>
                                          <p:spTgt spid="170036"/>
                                        </p:tgtEl>
                                        <p:attrNameLst>
                                          <p:attrName>style.visibility</p:attrName>
                                        </p:attrNameLst>
                                      </p:cBhvr>
                                      <p:to>
                                        <p:strVal val="visible"/>
                                      </p:to>
                                    </p:set>
                                    <p:animEffect transition="in" filter="wipe(down)">
                                      <p:cBhvr>
                                        <p:cTn id="139" dur="2000"/>
                                        <p:tgtEl>
                                          <p:spTgt spid="170036"/>
                                        </p:tgtEl>
                                      </p:cBhvr>
                                    </p:animEffect>
                                  </p:childTnLst>
                                </p:cTn>
                              </p:par>
                            </p:childTnLst>
                          </p:cTn>
                        </p:par>
                        <p:par>
                          <p:cTn id="140" fill="hold">
                            <p:stCondLst>
                              <p:cond delay="10500"/>
                            </p:stCondLst>
                            <p:childTnLst>
                              <p:par>
                                <p:cTn id="141" presetID="10" presetClass="exit" presetSubtype="0" fill="hold" nodeType="afterEffect">
                                  <p:stCondLst>
                                    <p:cond delay="0"/>
                                  </p:stCondLst>
                                  <p:childTnLst>
                                    <p:animEffect transition="out" filter="fade">
                                      <p:cBhvr>
                                        <p:cTn id="142" dur="1000"/>
                                        <p:tgtEl>
                                          <p:spTgt spid="6"/>
                                        </p:tgtEl>
                                      </p:cBhvr>
                                    </p:animEffect>
                                    <p:set>
                                      <p:cBhvr>
                                        <p:cTn id="143" dur="1" fill="hold">
                                          <p:stCondLst>
                                            <p:cond delay="999"/>
                                          </p:stCondLst>
                                        </p:cTn>
                                        <p:tgtEl>
                                          <p:spTgt spid="6"/>
                                        </p:tgtEl>
                                        <p:attrNameLst>
                                          <p:attrName>style.visibility</p:attrName>
                                        </p:attrNameLst>
                                      </p:cBhvr>
                                      <p:to>
                                        <p:strVal val="hidden"/>
                                      </p:to>
                                    </p:set>
                                  </p:childTnLst>
                                </p:cTn>
                              </p:par>
                              <p:par>
                                <p:cTn id="144" presetID="10" presetClass="entr" presetSubtype="0" fill="hold" grpId="0" nodeType="withEffect">
                                  <p:stCondLst>
                                    <p:cond delay="2000"/>
                                  </p:stCondLst>
                                  <p:childTnLst>
                                    <p:set>
                                      <p:cBhvr>
                                        <p:cTn id="145" dur="1" fill="hold">
                                          <p:stCondLst>
                                            <p:cond delay="0"/>
                                          </p:stCondLst>
                                        </p:cTn>
                                        <p:tgtEl>
                                          <p:spTgt spid="170116"/>
                                        </p:tgtEl>
                                        <p:attrNameLst>
                                          <p:attrName>style.visibility</p:attrName>
                                        </p:attrNameLst>
                                      </p:cBhvr>
                                      <p:to>
                                        <p:strVal val="visible"/>
                                      </p:to>
                                    </p:set>
                                    <p:animEffect transition="in" filter="fade">
                                      <p:cBhvr>
                                        <p:cTn id="146" dur="2000"/>
                                        <p:tgtEl>
                                          <p:spTgt spid="170116"/>
                                        </p:tgtEl>
                                      </p:cBhvr>
                                    </p:animEffect>
                                  </p:childTnLst>
                                </p:cTn>
                              </p:par>
                              <p:par>
                                <p:cTn id="147" presetID="10" presetClass="entr" presetSubtype="0" fill="hold" nodeType="withEffect">
                                  <p:stCondLst>
                                    <p:cond delay="2000"/>
                                  </p:stCondLst>
                                  <p:childTnLst>
                                    <p:set>
                                      <p:cBhvr>
                                        <p:cTn id="148" dur="1" fill="hold">
                                          <p:stCondLst>
                                            <p:cond delay="0"/>
                                          </p:stCondLst>
                                        </p:cTn>
                                        <p:tgtEl>
                                          <p:spTgt spid="169986"/>
                                        </p:tgtEl>
                                        <p:attrNameLst>
                                          <p:attrName>style.visibility</p:attrName>
                                        </p:attrNameLst>
                                      </p:cBhvr>
                                      <p:to>
                                        <p:strVal val="visible"/>
                                      </p:to>
                                    </p:set>
                                    <p:animEffect transition="in" filter="fade">
                                      <p:cBhvr>
                                        <p:cTn id="149" dur="500"/>
                                        <p:tgtEl>
                                          <p:spTgt spid="169986"/>
                                        </p:tgtEl>
                                      </p:cBhvr>
                                    </p:animEffect>
                                  </p:childTnLst>
                                </p:cTn>
                              </p:par>
                            </p:childTnLst>
                          </p:cTn>
                        </p:par>
                      </p:childTnLst>
                    </p:cTn>
                  </p:par>
                  <p:par>
                    <p:cTn id="150" fill="hold">
                      <p:stCondLst>
                        <p:cond delay="indefinite"/>
                      </p:stCondLst>
                      <p:childTnLst>
                        <p:par>
                          <p:cTn id="151" fill="hold">
                            <p:stCondLst>
                              <p:cond delay="0"/>
                            </p:stCondLst>
                            <p:childTnLst>
                              <p:par>
                                <p:cTn id="152" presetID="10" presetClass="entr" presetSubtype="0" fill="hold" nodeType="clickEffect">
                                  <p:stCondLst>
                                    <p:cond delay="0"/>
                                  </p:stCondLst>
                                  <p:childTnLst>
                                    <p:set>
                                      <p:cBhvr>
                                        <p:cTn id="153" dur="1" fill="hold">
                                          <p:stCondLst>
                                            <p:cond delay="0"/>
                                          </p:stCondLst>
                                        </p:cTn>
                                        <p:tgtEl>
                                          <p:spTgt spid="13"/>
                                        </p:tgtEl>
                                        <p:attrNameLst>
                                          <p:attrName>style.visibility</p:attrName>
                                        </p:attrNameLst>
                                      </p:cBhvr>
                                      <p:to>
                                        <p:strVal val="visible"/>
                                      </p:to>
                                    </p:set>
                                    <p:animEffect transition="in" filter="fade">
                                      <p:cBhvr>
                                        <p:cTn id="154" dur="500"/>
                                        <p:tgtEl>
                                          <p:spTgt spid="13"/>
                                        </p:tgtEl>
                                      </p:cBhvr>
                                    </p:animEffect>
                                  </p:childTnLst>
                                </p:cTn>
                              </p:par>
                            </p:childTnLst>
                          </p:cTn>
                        </p:par>
                        <p:par>
                          <p:cTn id="155" fill="hold">
                            <p:stCondLst>
                              <p:cond delay="500"/>
                            </p:stCondLst>
                            <p:childTnLst>
                              <p:par>
                                <p:cTn id="156" presetID="63" presetClass="path" presetSubtype="0" accel="50000" decel="50000" fill="hold" nodeType="afterEffect">
                                  <p:stCondLst>
                                    <p:cond delay="500"/>
                                  </p:stCondLst>
                                  <p:childTnLst>
                                    <p:animMotion origin="layout" path="M -4.72222E-6 -4.44444E-6 L 0.36216 0.02107 " pathEditMode="relative" rAng="0" ptsTypes="AA">
                                      <p:cBhvr>
                                        <p:cTn id="157" dur="2000" fill="hold"/>
                                        <p:tgtEl>
                                          <p:spTgt spid="13"/>
                                        </p:tgtEl>
                                        <p:attrNameLst>
                                          <p:attrName>ppt_x</p:attrName>
                                          <p:attrName>ppt_y</p:attrName>
                                        </p:attrNameLst>
                                      </p:cBhvr>
                                      <p:rCtr x="181" y="10"/>
                                    </p:animMotion>
                                  </p:childTnLst>
                                </p:cTn>
                              </p:par>
                              <p:par>
                                <p:cTn id="158" presetID="8" presetClass="emph" presetSubtype="0" fill="hold" nodeType="withEffect">
                                  <p:stCondLst>
                                    <p:cond delay="1000"/>
                                  </p:stCondLst>
                                  <p:childTnLst>
                                    <p:animRot by="-1080000">
                                      <p:cBhvr>
                                        <p:cTn id="159" dur="2000" fill="hold"/>
                                        <p:tgtEl>
                                          <p:spTgt spid="13"/>
                                        </p:tgtEl>
                                        <p:attrNameLst>
                                          <p:attrName>r</p:attrName>
                                        </p:attrNameLst>
                                      </p:cBhvr>
                                    </p:animRot>
                                  </p:childTnLst>
                                </p:cTn>
                              </p:par>
                            </p:childTnLst>
                          </p:cTn>
                        </p:par>
                        <p:par>
                          <p:cTn id="160" fill="hold">
                            <p:stCondLst>
                              <p:cond delay="3500"/>
                            </p:stCondLst>
                            <p:childTnLst>
                              <p:par>
                                <p:cTn id="161" presetID="8" presetClass="emph" presetSubtype="0" fill="hold" nodeType="afterEffect">
                                  <p:stCondLst>
                                    <p:cond delay="0"/>
                                  </p:stCondLst>
                                  <p:childTnLst>
                                    <p:animRot by="2520000">
                                      <p:cBhvr>
                                        <p:cTn id="162" dur="2000" fill="hold"/>
                                        <p:tgtEl>
                                          <p:spTgt spid="13"/>
                                        </p:tgtEl>
                                        <p:attrNameLst>
                                          <p:attrName>r</p:attrName>
                                        </p:attrNameLst>
                                      </p:cBhvr>
                                    </p:animRot>
                                  </p:childTnLst>
                                </p:cTn>
                              </p:par>
                              <p:par>
                                <p:cTn id="163" presetID="22" presetClass="entr" presetSubtype="8" fill="hold" grpId="0" nodeType="withEffect">
                                  <p:stCondLst>
                                    <p:cond delay="0"/>
                                  </p:stCondLst>
                                  <p:childTnLst>
                                    <p:set>
                                      <p:cBhvr>
                                        <p:cTn id="164" dur="1" fill="hold">
                                          <p:stCondLst>
                                            <p:cond delay="0"/>
                                          </p:stCondLst>
                                        </p:cTn>
                                        <p:tgtEl>
                                          <p:spTgt spid="170003"/>
                                        </p:tgtEl>
                                        <p:attrNameLst>
                                          <p:attrName>style.visibility</p:attrName>
                                        </p:attrNameLst>
                                      </p:cBhvr>
                                      <p:to>
                                        <p:strVal val="visible"/>
                                      </p:to>
                                    </p:set>
                                    <p:animEffect transition="in" filter="wipe(left)">
                                      <p:cBhvr>
                                        <p:cTn id="165" dur="2000"/>
                                        <p:tgtEl>
                                          <p:spTgt spid="170003"/>
                                        </p:tgtEl>
                                      </p:cBhvr>
                                    </p:animEffect>
                                  </p:childTnLst>
                                </p:cTn>
                              </p:par>
                              <p:par>
                                <p:cTn id="166" presetID="26" presetClass="entr" presetSubtype="0" fill="hold" grpId="0" nodeType="withEffect">
                                  <p:stCondLst>
                                    <p:cond delay="2000"/>
                                  </p:stCondLst>
                                  <p:childTnLst>
                                    <p:set>
                                      <p:cBhvr>
                                        <p:cTn id="167" dur="1" fill="hold">
                                          <p:stCondLst>
                                            <p:cond delay="0"/>
                                          </p:stCondLst>
                                        </p:cTn>
                                        <p:tgtEl>
                                          <p:spTgt spid="170037"/>
                                        </p:tgtEl>
                                        <p:attrNameLst>
                                          <p:attrName>style.visibility</p:attrName>
                                        </p:attrNameLst>
                                      </p:cBhvr>
                                      <p:to>
                                        <p:strVal val="visible"/>
                                      </p:to>
                                    </p:set>
                                    <p:animEffect transition="in" filter="wipe(down)">
                                      <p:cBhvr>
                                        <p:cTn id="168" dur="580">
                                          <p:stCondLst>
                                            <p:cond delay="0"/>
                                          </p:stCondLst>
                                        </p:cTn>
                                        <p:tgtEl>
                                          <p:spTgt spid="170037"/>
                                        </p:tgtEl>
                                      </p:cBhvr>
                                    </p:animEffect>
                                    <p:anim calcmode="lin" valueType="num">
                                      <p:cBhvr>
                                        <p:cTn id="169" dur="1822" tmFilter="0,0; 0.14,0.36; 0.43,0.73; 0.71,0.91; 1.0,1.0">
                                          <p:stCondLst>
                                            <p:cond delay="0"/>
                                          </p:stCondLst>
                                        </p:cTn>
                                        <p:tgtEl>
                                          <p:spTgt spid="170037"/>
                                        </p:tgtEl>
                                        <p:attrNameLst>
                                          <p:attrName>ppt_x</p:attrName>
                                        </p:attrNameLst>
                                      </p:cBhvr>
                                      <p:tavLst>
                                        <p:tav tm="0">
                                          <p:val>
                                            <p:strVal val="#ppt_x-0.25"/>
                                          </p:val>
                                        </p:tav>
                                        <p:tav tm="100000">
                                          <p:val>
                                            <p:strVal val="#ppt_x"/>
                                          </p:val>
                                        </p:tav>
                                      </p:tavLst>
                                    </p:anim>
                                    <p:anim calcmode="lin" valueType="num">
                                      <p:cBhvr>
                                        <p:cTn id="170" dur="664" tmFilter="0.0,0.0; 0.25,0.07; 0.50,0.2; 0.75,0.467; 1.0,1.0">
                                          <p:stCondLst>
                                            <p:cond delay="0"/>
                                          </p:stCondLst>
                                        </p:cTn>
                                        <p:tgtEl>
                                          <p:spTgt spid="170037"/>
                                        </p:tgtEl>
                                        <p:attrNameLst>
                                          <p:attrName>ppt_y</p:attrName>
                                        </p:attrNameLst>
                                      </p:cBhvr>
                                      <p:tavLst>
                                        <p:tav tm="0" fmla="#ppt_y-sin(pi*$)/3">
                                          <p:val>
                                            <p:fltVal val="0.5"/>
                                          </p:val>
                                        </p:tav>
                                        <p:tav tm="100000">
                                          <p:val>
                                            <p:fltVal val="1"/>
                                          </p:val>
                                        </p:tav>
                                      </p:tavLst>
                                    </p:anim>
                                    <p:anim calcmode="lin" valueType="num">
                                      <p:cBhvr>
                                        <p:cTn id="171" dur="664" tmFilter="0, 0; 0.125,0.2665; 0.25,0.4; 0.375,0.465; 0.5,0.5;  0.625,0.535; 0.75,0.6; 0.875,0.7335; 1,1">
                                          <p:stCondLst>
                                            <p:cond delay="664"/>
                                          </p:stCondLst>
                                        </p:cTn>
                                        <p:tgtEl>
                                          <p:spTgt spid="170037"/>
                                        </p:tgtEl>
                                        <p:attrNameLst>
                                          <p:attrName>ppt_y</p:attrName>
                                        </p:attrNameLst>
                                      </p:cBhvr>
                                      <p:tavLst>
                                        <p:tav tm="0" fmla="#ppt_y-sin(pi*$)/9">
                                          <p:val>
                                            <p:fltVal val="0"/>
                                          </p:val>
                                        </p:tav>
                                        <p:tav tm="100000">
                                          <p:val>
                                            <p:fltVal val="1"/>
                                          </p:val>
                                        </p:tav>
                                      </p:tavLst>
                                    </p:anim>
                                    <p:anim calcmode="lin" valueType="num">
                                      <p:cBhvr>
                                        <p:cTn id="172" dur="332" tmFilter="0, 0; 0.125,0.2665; 0.25,0.4; 0.375,0.465; 0.5,0.5;  0.625,0.535; 0.75,0.6; 0.875,0.7335; 1,1">
                                          <p:stCondLst>
                                            <p:cond delay="1324"/>
                                          </p:stCondLst>
                                        </p:cTn>
                                        <p:tgtEl>
                                          <p:spTgt spid="170037"/>
                                        </p:tgtEl>
                                        <p:attrNameLst>
                                          <p:attrName>ppt_y</p:attrName>
                                        </p:attrNameLst>
                                      </p:cBhvr>
                                      <p:tavLst>
                                        <p:tav tm="0" fmla="#ppt_y-sin(pi*$)/27">
                                          <p:val>
                                            <p:fltVal val="0"/>
                                          </p:val>
                                        </p:tav>
                                        <p:tav tm="100000">
                                          <p:val>
                                            <p:fltVal val="1"/>
                                          </p:val>
                                        </p:tav>
                                      </p:tavLst>
                                    </p:anim>
                                    <p:anim calcmode="lin" valueType="num">
                                      <p:cBhvr>
                                        <p:cTn id="173" dur="164" tmFilter="0, 0; 0.125,0.2665; 0.25,0.4; 0.375,0.465; 0.5,0.5;  0.625,0.535; 0.75,0.6; 0.875,0.7335; 1,1">
                                          <p:stCondLst>
                                            <p:cond delay="1656"/>
                                          </p:stCondLst>
                                        </p:cTn>
                                        <p:tgtEl>
                                          <p:spTgt spid="170037"/>
                                        </p:tgtEl>
                                        <p:attrNameLst>
                                          <p:attrName>ppt_y</p:attrName>
                                        </p:attrNameLst>
                                      </p:cBhvr>
                                      <p:tavLst>
                                        <p:tav tm="0" fmla="#ppt_y-sin(pi*$)/81">
                                          <p:val>
                                            <p:fltVal val="0"/>
                                          </p:val>
                                        </p:tav>
                                        <p:tav tm="100000">
                                          <p:val>
                                            <p:fltVal val="1"/>
                                          </p:val>
                                        </p:tav>
                                      </p:tavLst>
                                    </p:anim>
                                    <p:animScale>
                                      <p:cBhvr>
                                        <p:cTn id="174" dur="26">
                                          <p:stCondLst>
                                            <p:cond delay="650"/>
                                          </p:stCondLst>
                                        </p:cTn>
                                        <p:tgtEl>
                                          <p:spTgt spid="170037"/>
                                        </p:tgtEl>
                                      </p:cBhvr>
                                      <p:to x="100000" y="60000"/>
                                    </p:animScale>
                                    <p:animScale>
                                      <p:cBhvr>
                                        <p:cTn id="175" dur="166" decel="50000">
                                          <p:stCondLst>
                                            <p:cond delay="676"/>
                                          </p:stCondLst>
                                        </p:cTn>
                                        <p:tgtEl>
                                          <p:spTgt spid="170037"/>
                                        </p:tgtEl>
                                      </p:cBhvr>
                                      <p:to x="100000" y="100000"/>
                                    </p:animScale>
                                    <p:animScale>
                                      <p:cBhvr>
                                        <p:cTn id="176" dur="26">
                                          <p:stCondLst>
                                            <p:cond delay="1312"/>
                                          </p:stCondLst>
                                        </p:cTn>
                                        <p:tgtEl>
                                          <p:spTgt spid="170037"/>
                                        </p:tgtEl>
                                      </p:cBhvr>
                                      <p:to x="100000" y="80000"/>
                                    </p:animScale>
                                    <p:animScale>
                                      <p:cBhvr>
                                        <p:cTn id="177" dur="166" decel="50000">
                                          <p:stCondLst>
                                            <p:cond delay="1338"/>
                                          </p:stCondLst>
                                        </p:cTn>
                                        <p:tgtEl>
                                          <p:spTgt spid="170037"/>
                                        </p:tgtEl>
                                      </p:cBhvr>
                                      <p:to x="100000" y="100000"/>
                                    </p:animScale>
                                    <p:animScale>
                                      <p:cBhvr>
                                        <p:cTn id="178" dur="26">
                                          <p:stCondLst>
                                            <p:cond delay="1642"/>
                                          </p:stCondLst>
                                        </p:cTn>
                                        <p:tgtEl>
                                          <p:spTgt spid="170037"/>
                                        </p:tgtEl>
                                      </p:cBhvr>
                                      <p:to x="100000" y="90000"/>
                                    </p:animScale>
                                    <p:animScale>
                                      <p:cBhvr>
                                        <p:cTn id="179" dur="166" decel="50000">
                                          <p:stCondLst>
                                            <p:cond delay="1668"/>
                                          </p:stCondLst>
                                        </p:cTn>
                                        <p:tgtEl>
                                          <p:spTgt spid="170037"/>
                                        </p:tgtEl>
                                      </p:cBhvr>
                                      <p:to x="100000" y="100000"/>
                                    </p:animScale>
                                    <p:animScale>
                                      <p:cBhvr>
                                        <p:cTn id="180" dur="26">
                                          <p:stCondLst>
                                            <p:cond delay="1808"/>
                                          </p:stCondLst>
                                        </p:cTn>
                                        <p:tgtEl>
                                          <p:spTgt spid="170037"/>
                                        </p:tgtEl>
                                      </p:cBhvr>
                                      <p:to x="100000" y="95000"/>
                                    </p:animScale>
                                    <p:animScale>
                                      <p:cBhvr>
                                        <p:cTn id="181" dur="166" decel="50000">
                                          <p:stCondLst>
                                            <p:cond delay="1834"/>
                                          </p:stCondLst>
                                        </p:cTn>
                                        <p:tgtEl>
                                          <p:spTgt spid="170037"/>
                                        </p:tgtEl>
                                      </p:cBhvr>
                                      <p:to x="100000" y="100000"/>
                                    </p:animScale>
                                  </p:childTnLst>
                                </p:cTn>
                              </p:par>
                            </p:childTnLst>
                          </p:cTn>
                        </p:par>
                        <p:par>
                          <p:cTn id="182" fill="hold">
                            <p:stCondLst>
                              <p:cond delay="7500"/>
                            </p:stCondLst>
                            <p:childTnLst>
                              <p:par>
                                <p:cTn id="183" presetID="22" presetClass="entr" presetSubtype="4" fill="hold" grpId="0" nodeType="afterEffect">
                                  <p:stCondLst>
                                    <p:cond delay="0"/>
                                  </p:stCondLst>
                                  <p:childTnLst>
                                    <p:set>
                                      <p:cBhvr>
                                        <p:cTn id="184" dur="1" fill="hold">
                                          <p:stCondLst>
                                            <p:cond delay="0"/>
                                          </p:stCondLst>
                                        </p:cTn>
                                        <p:tgtEl>
                                          <p:spTgt spid="169990"/>
                                        </p:tgtEl>
                                        <p:attrNameLst>
                                          <p:attrName>style.visibility</p:attrName>
                                        </p:attrNameLst>
                                      </p:cBhvr>
                                      <p:to>
                                        <p:strVal val="visible"/>
                                      </p:to>
                                    </p:set>
                                    <p:animEffect transition="in" filter="wipe(down)">
                                      <p:cBhvr>
                                        <p:cTn id="185" dur="2000"/>
                                        <p:tgtEl>
                                          <p:spTgt spid="169990"/>
                                        </p:tgtEl>
                                      </p:cBhvr>
                                    </p:animEffect>
                                  </p:childTnLst>
                                </p:cTn>
                              </p:par>
                            </p:childTnLst>
                          </p:cTn>
                        </p:par>
                        <p:par>
                          <p:cTn id="186" fill="hold">
                            <p:stCondLst>
                              <p:cond delay="9500"/>
                            </p:stCondLst>
                            <p:childTnLst>
                              <p:par>
                                <p:cTn id="187" presetID="10" presetClass="exit" presetSubtype="0" fill="hold" nodeType="afterEffect">
                                  <p:stCondLst>
                                    <p:cond delay="0"/>
                                  </p:stCondLst>
                                  <p:childTnLst>
                                    <p:animEffect transition="out" filter="fade">
                                      <p:cBhvr>
                                        <p:cTn id="188" dur="1000"/>
                                        <p:tgtEl>
                                          <p:spTgt spid="13"/>
                                        </p:tgtEl>
                                      </p:cBhvr>
                                    </p:animEffect>
                                    <p:set>
                                      <p:cBhvr>
                                        <p:cTn id="189" dur="1" fill="hold">
                                          <p:stCondLst>
                                            <p:cond delay="999"/>
                                          </p:stCondLst>
                                        </p:cTn>
                                        <p:tgtEl>
                                          <p:spTgt spid="13"/>
                                        </p:tgtEl>
                                        <p:attrNameLst>
                                          <p:attrName>style.visibility</p:attrName>
                                        </p:attrNameLst>
                                      </p:cBhvr>
                                      <p:to>
                                        <p:strVal val="hidden"/>
                                      </p:to>
                                    </p:set>
                                  </p:childTnLst>
                                </p:cTn>
                              </p:par>
                            </p:childTnLst>
                          </p:cTn>
                        </p:par>
                      </p:childTnLst>
                    </p:cTn>
                  </p:par>
                  <p:par>
                    <p:cTn id="190" fill="hold">
                      <p:stCondLst>
                        <p:cond delay="indefinite"/>
                      </p:stCondLst>
                      <p:childTnLst>
                        <p:par>
                          <p:cTn id="191" fill="hold">
                            <p:stCondLst>
                              <p:cond delay="0"/>
                            </p:stCondLst>
                            <p:childTnLst>
                              <p:par>
                                <p:cTn id="192" presetID="22" presetClass="entr" presetSubtype="8" fill="hold" nodeType="clickEffect">
                                  <p:stCondLst>
                                    <p:cond delay="0"/>
                                  </p:stCondLst>
                                  <p:childTnLst>
                                    <p:set>
                                      <p:cBhvr>
                                        <p:cTn id="193" dur="1" fill="hold">
                                          <p:stCondLst>
                                            <p:cond delay="0"/>
                                          </p:stCondLst>
                                        </p:cTn>
                                        <p:tgtEl>
                                          <p:spTgt spid="170006">
                                            <p:txEl>
                                              <p:pRg st="3" end="3"/>
                                            </p:txEl>
                                          </p:spTgt>
                                        </p:tgtEl>
                                        <p:attrNameLst>
                                          <p:attrName>style.visibility</p:attrName>
                                        </p:attrNameLst>
                                      </p:cBhvr>
                                      <p:to>
                                        <p:strVal val="visible"/>
                                      </p:to>
                                    </p:set>
                                    <p:animEffect transition="in" filter="wipe(left)">
                                      <p:cBhvr>
                                        <p:cTn id="194" dur="2000"/>
                                        <p:tgtEl>
                                          <p:spTgt spid="170006">
                                            <p:txEl>
                                              <p:pRg st="3" end="3"/>
                                            </p:txEl>
                                          </p:spTgt>
                                        </p:tgtEl>
                                      </p:cBhvr>
                                    </p:animEffect>
                                  </p:childTnLst>
                                </p:cTn>
                              </p:par>
                            </p:childTnLst>
                          </p:cTn>
                        </p:par>
                        <p:par>
                          <p:cTn id="195" fill="hold">
                            <p:stCondLst>
                              <p:cond delay="2000"/>
                            </p:stCondLst>
                            <p:childTnLst>
                              <p:par>
                                <p:cTn id="196" presetID="26" presetClass="entr" presetSubtype="0" fill="hold" nodeType="afterEffect">
                                  <p:stCondLst>
                                    <p:cond delay="0"/>
                                  </p:stCondLst>
                                  <p:childTnLst>
                                    <p:set>
                                      <p:cBhvr>
                                        <p:cTn id="197" dur="1" fill="hold">
                                          <p:stCondLst>
                                            <p:cond delay="0"/>
                                          </p:stCondLst>
                                        </p:cTn>
                                        <p:tgtEl>
                                          <p:spTgt spid="29"/>
                                        </p:tgtEl>
                                        <p:attrNameLst>
                                          <p:attrName>style.visibility</p:attrName>
                                        </p:attrNameLst>
                                      </p:cBhvr>
                                      <p:to>
                                        <p:strVal val="visible"/>
                                      </p:to>
                                    </p:set>
                                    <p:animEffect transition="in" filter="wipe(down)">
                                      <p:cBhvr>
                                        <p:cTn id="198" dur="580">
                                          <p:stCondLst>
                                            <p:cond delay="0"/>
                                          </p:stCondLst>
                                        </p:cTn>
                                        <p:tgtEl>
                                          <p:spTgt spid="29"/>
                                        </p:tgtEl>
                                      </p:cBhvr>
                                    </p:animEffect>
                                    <p:anim calcmode="lin" valueType="num">
                                      <p:cBhvr>
                                        <p:cTn id="199" dur="1822" tmFilter="0,0; 0.14,0.36; 0.43,0.73; 0.71,0.91; 1.0,1.0">
                                          <p:stCondLst>
                                            <p:cond delay="0"/>
                                          </p:stCondLst>
                                        </p:cTn>
                                        <p:tgtEl>
                                          <p:spTgt spid="29"/>
                                        </p:tgtEl>
                                        <p:attrNameLst>
                                          <p:attrName>ppt_x</p:attrName>
                                        </p:attrNameLst>
                                      </p:cBhvr>
                                      <p:tavLst>
                                        <p:tav tm="0">
                                          <p:val>
                                            <p:strVal val="#ppt_x-0.25"/>
                                          </p:val>
                                        </p:tav>
                                        <p:tav tm="100000">
                                          <p:val>
                                            <p:strVal val="#ppt_x"/>
                                          </p:val>
                                        </p:tav>
                                      </p:tavLst>
                                    </p:anim>
                                    <p:anim calcmode="lin" valueType="num">
                                      <p:cBhvr>
                                        <p:cTn id="200" dur="664" tmFilter="0.0,0.0; 0.25,0.07; 0.50,0.2; 0.75,0.467; 1.0,1.0">
                                          <p:stCondLst>
                                            <p:cond delay="0"/>
                                          </p:stCondLst>
                                        </p:cTn>
                                        <p:tgtEl>
                                          <p:spTgt spid="29"/>
                                        </p:tgtEl>
                                        <p:attrNameLst>
                                          <p:attrName>ppt_y</p:attrName>
                                        </p:attrNameLst>
                                      </p:cBhvr>
                                      <p:tavLst>
                                        <p:tav tm="0" fmla="#ppt_y-sin(pi*$)/3">
                                          <p:val>
                                            <p:fltVal val="0.5"/>
                                          </p:val>
                                        </p:tav>
                                        <p:tav tm="100000">
                                          <p:val>
                                            <p:fltVal val="1"/>
                                          </p:val>
                                        </p:tav>
                                      </p:tavLst>
                                    </p:anim>
                                    <p:anim calcmode="lin" valueType="num">
                                      <p:cBhvr>
                                        <p:cTn id="201" dur="664" tmFilter="0, 0; 0.125,0.2665; 0.25,0.4; 0.375,0.465; 0.5,0.5;  0.625,0.535; 0.75,0.6; 0.875,0.7335; 1,1">
                                          <p:stCondLst>
                                            <p:cond delay="664"/>
                                          </p:stCondLst>
                                        </p:cTn>
                                        <p:tgtEl>
                                          <p:spTgt spid="29"/>
                                        </p:tgtEl>
                                        <p:attrNameLst>
                                          <p:attrName>ppt_y</p:attrName>
                                        </p:attrNameLst>
                                      </p:cBhvr>
                                      <p:tavLst>
                                        <p:tav tm="0" fmla="#ppt_y-sin(pi*$)/9">
                                          <p:val>
                                            <p:fltVal val="0"/>
                                          </p:val>
                                        </p:tav>
                                        <p:tav tm="100000">
                                          <p:val>
                                            <p:fltVal val="1"/>
                                          </p:val>
                                        </p:tav>
                                      </p:tavLst>
                                    </p:anim>
                                    <p:anim calcmode="lin" valueType="num">
                                      <p:cBhvr>
                                        <p:cTn id="202" dur="332" tmFilter="0, 0; 0.125,0.2665; 0.25,0.4; 0.375,0.465; 0.5,0.5;  0.625,0.535; 0.75,0.6; 0.875,0.7335; 1,1">
                                          <p:stCondLst>
                                            <p:cond delay="1324"/>
                                          </p:stCondLst>
                                        </p:cTn>
                                        <p:tgtEl>
                                          <p:spTgt spid="29"/>
                                        </p:tgtEl>
                                        <p:attrNameLst>
                                          <p:attrName>ppt_y</p:attrName>
                                        </p:attrNameLst>
                                      </p:cBhvr>
                                      <p:tavLst>
                                        <p:tav tm="0" fmla="#ppt_y-sin(pi*$)/27">
                                          <p:val>
                                            <p:fltVal val="0"/>
                                          </p:val>
                                        </p:tav>
                                        <p:tav tm="100000">
                                          <p:val>
                                            <p:fltVal val="1"/>
                                          </p:val>
                                        </p:tav>
                                      </p:tavLst>
                                    </p:anim>
                                    <p:anim calcmode="lin" valueType="num">
                                      <p:cBhvr>
                                        <p:cTn id="203" dur="164" tmFilter="0, 0; 0.125,0.2665; 0.25,0.4; 0.375,0.465; 0.5,0.5;  0.625,0.535; 0.75,0.6; 0.875,0.7335; 1,1">
                                          <p:stCondLst>
                                            <p:cond delay="1656"/>
                                          </p:stCondLst>
                                        </p:cTn>
                                        <p:tgtEl>
                                          <p:spTgt spid="29"/>
                                        </p:tgtEl>
                                        <p:attrNameLst>
                                          <p:attrName>ppt_y</p:attrName>
                                        </p:attrNameLst>
                                      </p:cBhvr>
                                      <p:tavLst>
                                        <p:tav tm="0" fmla="#ppt_y-sin(pi*$)/81">
                                          <p:val>
                                            <p:fltVal val="0"/>
                                          </p:val>
                                        </p:tav>
                                        <p:tav tm="100000">
                                          <p:val>
                                            <p:fltVal val="1"/>
                                          </p:val>
                                        </p:tav>
                                      </p:tavLst>
                                    </p:anim>
                                    <p:animScale>
                                      <p:cBhvr>
                                        <p:cTn id="204" dur="26">
                                          <p:stCondLst>
                                            <p:cond delay="650"/>
                                          </p:stCondLst>
                                        </p:cTn>
                                        <p:tgtEl>
                                          <p:spTgt spid="29"/>
                                        </p:tgtEl>
                                      </p:cBhvr>
                                      <p:to x="100000" y="60000"/>
                                    </p:animScale>
                                    <p:animScale>
                                      <p:cBhvr>
                                        <p:cTn id="205" dur="166" decel="50000">
                                          <p:stCondLst>
                                            <p:cond delay="676"/>
                                          </p:stCondLst>
                                        </p:cTn>
                                        <p:tgtEl>
                                          <p:spTgt spid="29"/>
                                        </p:tgtEl>
                                      </p:cBhvr>
                                      <p:to x="100000" y="100000"/>
                                    </p:animScale>
                                    <p:animScale>
                                      <p:cBhvr>
                                        <p:cTn id="206" dur="26">
                                          <p:stCondLst>
                                            <p:cond delay="1312"/>
                                          </p:stCondLst>
                                        </p:cTn>
                                        <p:tgtEl>
                                          <p:spTgt spid="29"/>
                                        </p:tgtEl>
                                      </p:cBhvr>
                                      <p:to x="100000" y="80000"/>
                                    </p:animScale>
                                    <p:animScale>
                                      <p:cBhvr>
                                        <p:cTn id="207" dur="166" decel="50000">
                                          <p:stCondLst>
                                            <p:cond delay="1338"/>
                                          </p:stCondLst>
                                        </p:cTn>
                                        <p:tgtEl>
                                          <p:spTgt spid="29"/>
                                        </p:tgtEl>
                                      </p:cBhvr>
                                      <p:to x="100000" y="100000"/>
                                    </p:animScale>
                                    <p:animScale>
                                      <p:cBhvr>
                                        <p:cTn id="208" dur="26">
                                          <p:stCondLst>
                                            <p:cond delay="1642"/>
                                          </p:stCondLst>
                                        </p:cTn>
                                        <p:tgtEl>
                                          <p:spTgt spid="29"/>
                                        </p:tgtEl>
                                      </p:cBhvr>
                                      <p:to x="100000" y="90000"/>
                                    </p:animScale>
                                    <p:animScale>
                                      <p:cBhvr>
                                        <p:cTn id="209" dur="166" decel="50000">
                                          <p:stCondLst>
                                            <p:cond delay="1668"/>
                                          </p:stCondLst>
                                        </p:cTn>
                                        <p:tgtEl>
                                          <p:spTgt spid="29"/>
                                        </p:tgtEl>
                                      </p:cBhvr>
                                      <p:to x="100000" y="100000"/>
                                    </p:animScale>
                                    <p:animScale>
                                      <p:cBhvr>
                                        <p:cTn id="210" dur="26">
                                          <p:stCondLst>
                                            <p:cond delay="1808"/>
                                          </p:stCondLst>
                                        </p:cTn>
                                        <p:tgtEl>
                                          <p:spTgt spid="29"/>
                                        </p:tgtEl>
                                      </p:cBhvr>
                                      <p:to x="100000" y="95000"/>
                                    </p:animScale>
                                    <p:animScale>
                                      <p:cBhvr>
                                        <p:cTn id="211" dur="166" decel="50000">
                                          <p:stCondLst>
                                            <p:cond delay="1834"/>
                                          </p:stCondLst>
                                        </p:cTn>
                                        <p:tgtEl>
                                          <p:spTgt spid="29"/>
                                        </p:tgtEl>
                                      </p:cBhvr>
                                      <p:to x="100000" y="100000"/>
                                    </p:animScale>
                                  </p:childTnLst>
                                </p:cTn>
                              </p:par>
                            </p:childTnLst>
                          </p:cTn>
                        </p:par>
                        <p:par>
                          <p:cTn id="212" fill="hold">
                            <p:stCondLst>
                              <p:cond delay="4000"/>
                            </p:stCondLst>
                            <p:childTnLst>
                              <p:par>
                                <p:cTn id="213" presetID="0" presetClass="path" presetSubtype="0" accel="50000" decel="50000" fill="hold" nodeType="afterEffect">
                                  <p:stCondLst>
                                    <p:cond delay="500"/>
                                  </p:stCondLst>
                                  <p:childTnLst>
                                    <p:animMotion origin="layout" path="M 5.55556E-7 -3.33333E-6 L 0.48837 0.36759 " pathEditMode="relative" ptsTypes="AA">
                                      <p:cBhvr>
                                        <p:cTn id="214" dur="2000" fill="hold"/>
                                        <p:tgtEl>
                                          <p:spTgt spid="29"/>
                                        </p:tgtEl>
                                        <p:attrNameLst>
                                          <p:attrName>ppt_x</p:attrName>
                                          <p:attrName>ppt_y</p:attrName>
                                        </p:attrNameLst>
                                      </p:cBhvr>
                                    </p:animMotion>
                                  </p:childTnLst>
                                </p:cTn>
                              </p:par>
                              <p:par>
                                <p:cTn id="215" presetID="8" presetClass="emph" presetSubtype="0" fill="hold" nodeType="withEffect">
                                  <p:stCondLst>
                                    <p:cond delay="500"/>
                                  </p:stCondLst>
                                  <p:childTnLst>
                                    <p:animRot by="-1200000">
                                      <p:cBhvr>
                                        <p:cTn id="216" dur="2000" fill="hold"/>
                                        <p:tgtEl>
                                          <p:spTgt spid="29"/>
                                        </p:tgtEl>
                                        <p:attrNameLst>
                                          <p:attrName>r</p:attrName>
                                        </p:attrNameLst>
                                      </p:cBhvr>
                                    </p:animRot>
                                  </p:childTnLst>
                                </p:cTn>
                              </p:par>
                            </p:childTnLst>
                          </p:cTn>
                        </p:par>
                        <p:par>
                          <p:cTn id="217" fill="hold">
                            <p:stCondLst>
                              <p:cond delay="6500"/>
                            </p:stCondLst>
                            <p:childTnLst>
                              <p:par>
                                <p:cTn id="218" presetID="8" presetClass="emph" presetSubtype="0" fill="hold" nodeType="afterEffect">
                                  <p:stCondLst>
                                    <p:cond delay="0"/>
                                  </p:stCondLst>
                                  <p:childTnLst>
                                    <p:animRot by="-1620000">
                                      <p:cBhvr>
                                        <p:cTn id="219" dur="2000" fill="hold"/>
                                        <p:tgtEl>
                                          <p:spTgt spid="29"/>
                                        </p:tgtEl>
                                        <p:attrNameLst>
                                          <p:attrName>r</p:attrName>
                                        </p:attrNameLst>
                                      </p:cBhvr>
                                    </p:animRot>
                                  </p:childTnLst>
                                </p:cTn>
                              </p:par>
                              <p:par>
                                <p:cTn id="220" presetID="22" presetClass="entr" presetSubtype="4" fill="hold" grpId="0" nodeType="withEffect">
                                  <p:stCondLst>
                                    <p:cond delay="0"/>
                                  </p:stCondLst>
                                  <p:childTnLst>
                                    <p:set>
                                      <p:cBhvr>
                                        <p:cTn id="221" dur="1" fill="hold">
                                          <p:stCondLst>
                                            <p:cond delay="0"/>
                                          </p:stCondLst>
                                        </p:cTn>
                                        <p:tgtEl>
                                          <p:spTgt spid="170021"/>
                                        </p:tgtEl>
                                        <p:attrNameLst>
                                          <p:attrName>style.visibility</p:attrName>
                                        </p:attrNameLst>
                                      </p:cBhvr>
                                      <p:to>
                                        <p:strVal val="visible"/>
                                      </p:to>
                                    </p:set>
                                    <p:animEffect transition="in" filter="wipe(down)">
                                      <p:cBhvr>
                                        <p:cTn id="222" dur="2000"/>
                                        <p:tgtEl>
                                          <p:spTgt spid="170021"/>
                                        </p:tgtEl>
                                      </p:cBhvr>
                                    </p:animEffect>
                                  </p:childTnLst>
                                </p:cTn>
                              </p:par>
                              <p:par>
                                <p:cTn id="223" presetID="10" presetClass="entr" presetSubtype="0" fill="hold" nodeType="withEffect">
                                  <p:stCondLst>
                                    <p:cond delay="0"/>
                                  </p:stCondLst>
                                  <p:childTnLst>
                                    <p:set>
                                      <p:cBhvr>
                                        <p:cTn id="224" dur="1" fill="hold">
                                          <p:stCondLst>
                                            <p:cond delay="0"/>
                                          </p:stCondLst>
                                        </p:cTn>
                                        <p:tgtEl>
                                          <p:spTgt spid="169987"/>
                                        </p:tgtEl>
                                        <p:attrNameLst>
                                          <p:attrName>style.visibility</p:attrName>
                                        </p:attrNameLst>
                                      </p:cBhvr>
                                      <p:to>
                                        <p:strVal val="visible"/>
                                      </p:to>
                                    </p:set>
                                    <p:animEffect transition="in" filter="fade">
                                      <p:cBhvr>
                                        <p:cTn id="225" dur="500"/>
                                        <p:tgtEl>
                                          <p:spTgt spid="169987"/>
                                        </p:tgtEl>
                                      </p:cBhvr>
                                    </p:animEffect>
                                  </p:childTnLst>
                                </p:cTn>
                              </p:par>
                            </p:childTnLst>
                          </p:cTn>
                        </p:par>
                        <p:par>
                          <p:cTn id="226" fill="hold">
                            <p:stCondLst>
                              <p:cond delay="8500"/>
                            </p:stCondLst>
                            <p:childTnLst>
                              <p:par>
                                <p:cTn id="227" presetID="26" presetClass="entr" presetSubtype="0" fill="hold" grpId="0" nodeType="afterEffect">
                                  <p:stCondLst>
                                    <p:cond delay="0"/>
                                  </p:stCondLst>
                                  <p:childTnLst>
                                    <p:set>
                                      <p:cBhvr>
                                        <p:cTn id="228" dur="1" fill="hold">
                                          <p:stCondLst>
                                            <p:cond delay="0"/>
                                          </p:stCondLst>
                                        </p:cTn>
                                        <p:tgtEl>
                                          <p:spTgt spid="170035"/>
                                        </p:tgtEl>
                                        <p:attrNameLst>
                                          <p:attrName>style.visibility</p:attrName>
                                        </p:attrNameLst>
                                      </p:cBhvr>
                                      <p:to>
                                        <p:strVal val="visible"/>
                                      </p:to>
                                    </p:set>
                                    <p:animEffect transition="in" filter="wipe(down)">
                                      <p:cBhvr>
                                        <p:cTn id="229" dur="580">
                                          <p:stCondLst>
                                            <p:cond delay="0"/>
                                          </p:stCondLst>
                                        </p:cTn>
                                        <p:tgtEl>
                                          <p:spTgt spid="170035"/>
                                        </p:tgtEl>
                                      </p:cBhvr>
                                    </p:animEffect>
                                    <p:anim calcmode="lin" valueType="num">
                                      <p:cBhvr>
                                        <p:cTn id="230" dur="1822" tmFilter="0,0; 0.14,0.36; 0.43,0.73; 0.71,0.91; 1.0,1.0">
                                          <p:stCondLst>
                                            <p:cond delay="0"/>
                                          </p:stCondLst>
                                        </p:cTn>
                                        <p:tgtEl>
                                          <p:spTgt spid="170035"/>
                                        </p:tgtEl>
                                        <p:attrNameLst>
                                          <p:attrName>ppt_x</p:attrName>
                                        </p:attrNameLst>
                                      </p:cBhvr>
                                      <p:tavLst>
                                        <p:tav tm="0">
                                          <p:val>
                                            <p:strVal val="#ppt_x-0.25"/>
                                          </p:val>
                                        </p:tav>
                                        <p:tav tm="100000">
                                          <p:val>
                                            <p:strVal val="#ppt_x"/>
                                          </p:val>
                                        </p:tav>
                                      </p:tavLst>
                                    </p:anim>
                                    <p:anim calcmode="lin" valueType="num">
                                      <p:cBhvr>
                                        <p:cTn id="231" dur="664" tmFilter="0.0,0.0; 0.25,0.07; 0.50,0.2; 0.75,0.467; 1.0,1.0">
                                          <p:stCondLst>
                                            <p:cond delay="0"/>
                                          </p:stCondLst>
                                        </p:cTn>
                                        <p:tgtEl>
                                          <p:spTgt spid="170035"/>
                                        </p:tgtEl>
                                        <p:attrNameLst>
                                          <p:attrName>ppt_y</p:attrName>
                                        </p:attrNameLst>
                                      </p:cBhvr>
                                      <p:tavLst>
                                        <p:tav tm="0" fmla="#ppt_y-sin(pi*$)/3">
                                          <p:val>
                                            <p:fltVal val="0.5"/>
                                          </p:val>
                                        </p:tav>
                                        <p:tav tm="100000">
                                          <p:val>
                                            <p:fltVal val="1"/>
                                          </p:val>
                                        </p:tav>
                                      </p:tavLst>
                                    </p:anim>
                                    <p:anim calcmode="lin" valueType="num">
                                      <p:cBhvr>
                                        <p:cTn id="232" dur="664" tmFilter="0, 0; 0.125,0.2665; 0.25,0.4; 0.375,0.465; 0.5,0.5;  0.625,0.535; 0.75,0.6; 0.875,0.7335; 1,1">
                                          <p:stCondLst>
                                            <p:cond delay="664"/>
                                          </p:stCondLst>
                                        </p:cTn>
                                        <p:tgtEl>
                                          <p:spTgt spid="170035"/>
                                        </p:tgtEl>
                                        <p:attrNameLst>
                                          <p:attrName>ppt_y</p:attrName>
                                        </p:attrNameLst>
                                      </p:cBhvr>
                                      <p:tavLst>
                                        <p:tav tm="0" fmla="#ppt_y-sin(pi*$)/9">
                                          <p:val>
                                            <p:fltVal val="0"/>
                                          </p:val>
                                        </p:tav>
                                        <p:tav tm="100000">
                                          <p:val>
                                            <p:fltVal val="1"/>
                                          </p:val>
                                        </p:tav>
                                      </p:tavLst>
                                    </p:anim>
                                    <p:anim calcmode="lin" valueType="num">
                                      <p:cBhvr>
                                        <p:cTn id="233" dur="332" tmFilter="0, 0; 0.125,0.2665; 0.25,0.4; 0.375,0.465; 0.5,0.5;  0.625,0.535; 0.75,0.6; 0.875,0.7335; 1,1">
                                          <p:stCondLst>
                                            <p:cond delay="1324"/>
                                          </p:stCondLst>
                                        </p:cTn>
                                        <p:tgtEl>
                                          <p:spTgt spid="170035"/>
                                        </p:tgtEl>
                                        <p:attrNameLst>
                                          <p:attrName>ppt_y</p:attrName>
                                        </p:attrNameLst>
                                      </p:cBhvr>
                                      <p:tavLst>
                                        <p:tav tm="0" fmla="#ppt_y-sin(pi*$)/27">
                                          <p:val>
                                            <p:fltVal val="0"/>
                                          </p:val>
                                        </p:tav>
                                        <p:tav tm="100000">
                                          <p:val>
                                            <p:fltVal val="1"/>
                                          </p:val>
                                        </p:tav>
                                      </p:tavLst>
                                    </p:anim>
                                    <p:anim calcmode="lin" valueType="num">
                                      <p:cBhvr>
                                        <p:cTn id="234" dur="164" tmFilter="0, 0; 0.125,0.2665; 0.25,0.4; 0.375,0.465; 0.5,0.5;  0.625,0.535; 0.75,0.6; 0.875,0.7335; 1,1">
                                          <p:stCondLst>
                                            <p:cond delay="1656"/>
                                          </p:stCondLst>
                                        </p:cTn>
                                        <p:tgtEl>
                                          <p:spTgt spid="170035"/>
                                        </p:tgtEl>
                                        <p:attrNameLst>
                                          <p:attrName>ppt_y</p:attrName>
                                        </p:attrNameLst>
                                      </p:cBhvr>
                                      <p:tavLst>
                                        <p:tav tm="0" fmla="#ppt_y-sin(pi*$)/81">
                                          <p:val>
                                            <p:fltVal val="0"/>
                                          </p:val>
                                        </p:tav>
                                        <p:tav tm="100000">
                                          <p:val>
                                            <p:fltVal val="1"/>
                                          </p:val>
                                        </p:tav>
                                      </p:tavLst>
                                    </p:anim>
                                    <p:animScale>
                                      <p:cBhvr>
                                        <p:cTn id="235" dur="26">
                                          <p:stCondLst>
                                            <p:cond delay="650"/>
                                          </p:stCondLst>
                                        </p:cTn>
                                        <p:tgtEl>
                                          <p:spTgt spid="170035"/>
                                        </p:tgtEl>
                                      </p:cBhvr>
                                      <p:to x="100000" y="60000"/>
                                    </p:animScale>
                                    <p:animScale>
                                      <p:cBhvr>
                                        <p:cTn id="236" dur="166" decel="50000">
                                          <p:stCondLst>
                                            <p:cond delay="676"/>
                                          </p:stCondLst>
                                        </p:cTn>
                                        <p:tgtEl>
                                          <p:spTgt spid="170035"/>
                                        </p:tgtEl>
                                      </p:cBhvr>
                                      <p:to x="100000" y="100000"/>
                                    </p:animScale>
                                    <p:animScale>
                                      <p:cBhvr>
                                        <p:cTn id="237" dur="26">
                                          <p:stCondLst>
                                            <p:cond delay="1312"/>
                                          </p:stCondLst>
                                        </p:cTn>
                                        <p:tgtEl>
                                          <p:spTgt spid="170035"/>
                                        </p:tgtEl>
                                      </p:cBhvr>
                                      <p:to x="100000" y="80000"/>
                                    </p:animScale>
                                    <p:animScale>
                                      <p:cBhvr>
                                        <p:cTn id="238" dur="166" decel="50000">
                                          <p:stCondLst>
                                            <p:cond delay="1338"/>
                                          </p:stCondLst>
                                        </p:cTn>
                                        <p:tgtEl>
                                          <p:spTgt spid="170035"/>
                                        </p:tgtEl>
                                      </p:cBhvr>
                                      <p:to x="100000" y="100000"/>
                                    </p:animScale>
                                    <p:animScale>
                                      <p:cBhvr>
                                        <p:cTn id="239" dur="26">
                                          <p:stCondLst>
                                            <p:cond delay="1642"/>
                                          </p:stCondLst>
                                        </p:cTn>
                                        <p:tgtEl>
                                          <p:spTgt spid="170035"/>
                                        </p:tgtEl>
                                      </p:cBhvr>
                                      <p:to x="100000" y="90000"/>
                                    </p:animScale>
                                    <p:animScale>
                                      <p:cBhvr>
                                        <p:cTn id="240" dur="166" decel="50000">
                                          <p:stCondLst>
                                            <p:cond delay="1668"/>
                                          </p:stCondLst>
                                        </p:cTn>
                                        <p:tgtEl>
                                          <p:spTgt spid="170035"/>
                                        </p:tgtEl>
                                      </p:cBhvr>
                                      <p:to x="100000" y="100000"/>
                                    </p:animScale>
                                    <p:animScale>
                                      <p:cBhvr>
                                        <p:cTn id="241" dur="26">
                                          <p:stCondLst>
                                            <p:cond delay="1808"/>
                                          </p:stCondLst>
                                        </p:cTn>
                                        <p:tgtEl>
                                          <p:spTgt spid="170035"/>
                                        </p:tgtEl>
                                      </p:cBhvr>
                                      <p:to x="100000" y="95000"/>
                                    </p:animScale>
                                    <p:animScale>
                                      <p:cBhvr>
                                        <p:cTn id="242" dur="166" decel="50000">
                                          <p:stCondLst>
                                            <p:cond delay="1834"/>
                                          </p:stCondLst>
                                        </p:cTn>
                                        <p:tgtEl>
                                          <p:spTgt spid="170035"/>
                                        </p:tgtEl>
                                      </p:cBhvr>
                                      <p:to x="100000" y="100000"/>
                                    </p:animScale>
                                  </p:childTnLst>
                                </p:cTn>
                              </p:par>
                            </p:childTnLst>
                          </p:cTn>
                        </p:par>
                        <p:par>
                          <p:cTn id="243" fill="hold">
                            <p:stCondLst>
                              <p:cond delay="10500"/>
                            </p:stCondLst>
                            <p:childTnLst>
                              <p:par>
                                <p:cTn id="244" presetID="10" presetClass="exit" presetSubtype="0" fill="hold" nodeType="afterEffect">
                                  <p:stCondLst>
                                    <p:cond delay="0"/>
                                  </p:stCondLst>
                                  <p:childTnLst>
                                    <p:animEffect transition="out" filter="fade">
                                      <p:cBhvr>
                                        <p:cTn id="245" dur="2000"/>
                                        <p:tgtEl>
                                          <p:spTgt spid="29"/>
                                        </p:tgtEl>
                                      </p:cBhvr>
                                    </p:animEffect>
                                    <p:set>
                                      <p:cBhvr>
                                        <p:cTn id="246" dur="1" fill="hold">
                                          <p:stCondLst>
                                            <p:cond delay="1999"/>
                                          </p:stCondLst>
                                        </p:cTn>
                                        <p:tgtEl>
                                          <p:spTgt spid="29"/>
                                        </p:tgtEl>
                                        <p:attrNameLst>
                                          <p:attrName>style.visibility</p:attrName>
                                        </p:attrNameLst>
                                      </p:cBhvr>
                                      <p:to>
                                        <p:strVal val="hidden"/>
                                      </p:to>
                                    </p:set>
                                  </p:childTnLst>
                                </p:cTn>
                              </p:par>
                            </p:childTnLst>
                          </p:cTn>
                        </p:par>
                        <p:par>
                          <p:cTn id="247" fill="hold">
                            <p:stCondLst>
                              <p:cond delay="12500"/>
                            </p:stCondLst>
                            <p:childTnLst>
                              <p:par>
                                <p:cTn id="248" presetID="22" presetClass="entr" presetSubtype="4" fill="hold" grpId="0" nodeType="afterEffect">
                                  <p:stCondLst>
                                    <p:cond delay="0"/>
                                  </p:stCondLst>
                                  <p:childTnLst>
                                    <p:set>
                                      <p:cBhvr>
                                        <p:cTn id="249" dur="1" fill="hold">
                                          <p:stCondLst>
                                            <p:cond delay="0"/>
                                          </p:stCondLst>
                                        </p:cTn>
                                        <p:tgtEl>
                                          <p:spTgt spid="170022"/>
                                        </p:tgtEl>
                                        <p:attrNameLst>
                                          <p:attrName>style.visibility</p:attrName>
                                        </p:attrNameLst>
                                      </p:cBhvr>
                                      <p:to>
                                        <p:strVal val="visible"/>
                                      </p:to>
                                    </p:set>
                                    <p:animEffect transition="in" filter="wipe(down)">
                                      <p:cBhvr>
                                        <p:cTn id="250" dur="2000"/>
                                        <p:tgtEl>
                                          <p:spTgt spid="170022"/>
                                        </p:tgtEl>
                                      </p:cBhvr>
                                    </p:animEffect>
                                  </p:childTnLst>
                                </p:cTn>
                              </p:par>
                              <p:par>
                                <p:cTn id="251" presetID="10" presetClass="entr" presetSubtype="0" fill="hold" grpId="0" nodeType="withEffect">
                                  <p:stCondLst>
                                    <p:cond delay="0"/>
                                  </p:stCondLst>
                                  <p:childTnLst>
                                    <p:set>
                                      <p:cBhvr>
                                        <p:cTn id="252" dur="1" fill="hold">
                                          <p:stCondLst>
                                            <p:cond delay="0"/>
                                          </p:stCondLst>
                                        </p:cTn>
                                        <p:tgtEl>
                                          <p:spTgt spid="169988"/>
                                        </p:tgtEl>
                                        <p:attrNameLst>
                                          <p:attrName>style.visibility</p:attrName>
                                        </p:attrNameLst>
                                      </p:cBhvr>
                                      <p:to>
                                        <p:strVal val="visible"/>
                                      </p:to>
                                    </p:set>
                                    <p:animEffect transition="in" filter="fade">
                                      <p:cBhvr>
                                        <p:cTn id="253" dur="2000"/>
                                        <p:tgtEl>
                                          <p:spTgt spid="169988"/>
                                        </p:tgtEl>
                                      </p:cBhvr>
                                    </p:animEffect>
                                  </p:childTnLst>
                                </p:cTn>
                              </p:par>
                            </p:childTnLst>
                          </p:cTn>
                        </p:par>
                        <p:par>
                          <p:cTn id="254" fill="hold">
                            <p:stCondLst>
                              <p:cond delay="14500"/>
                            </p:stCondLst>
                            <p:childTnLst>
                              <p:par>
                                <p:cTn id="255" presetID="22" presetClass="entr" presetSubtype="8" fill="hold" grpId="0" nodeType="afterEffect">
                                  <p:stCondLst>
                                    <p:cond delay="0"/>
                                  </p:stCondLst>
                                  <p:childTnLst>
                                    <p:set>
                                      <p:cBhvr>
                                        <p:cTn id="256" dur="1" fill="hold">
                                          <p:stCondLst>
                                            <p:cond delay="0"/>
                                          </p:stCondLst>
                                        </p:cTn>
                                        <p:tgtEl>
                                          <p:spTgt spid="170009"/>
                                        </p:tgtEl>
                                        <p:attrNameLst>
                                          <p:attrName>style.visibility</p:attrName>
                                        </p:attrNameLst>
                                      </p:cBhvr>
                                      <p:to>
                                        <p:strVal val="visible"/>
                                      </p:to>
                                    </p:set>
                                    <p:animEffect transition="in" filter="wipe(left)">
                                      <p:cBhvr>
                                        <p:cTn id="257" dur="2000"/>
                                        <p:tgtEl>
                                          <p:spTgt spid="170009"/>
                                        </p:tgtEl>
                                      </p:cBhvr>
                                    </p:animEffect>
                                  </p:childTnLst>
                                </p:cTn>
                              </p:par>
                            </p:childTnLst>
                          </p:cTn>
                        </p:par>
                        <p:par>
                          <p:cTn id="258" fill="hold">
                            <p:stCondLst>
                              <p:cond delay="16500"/>
                            </p:stCondLst>
                            <p:childTnLst>
                              <p:par>
                                <p:cTn id="259" presetID="26" presetClass="entr" presetSubtype="0" fill="hold" nodeType="afterEffect">
                                  <p:stCondLst>
                                    <p:cond delay="0"/>
                                  </p:stCondLst>
                                  <p:childTnLst>
                                    <p:set>
                                      <p:cBhvr>
                                        <p:cTn id="260" dur="1" fill="hold">
                                          <p:stCondLst>
                                            <p:cond delay="0"/>
                                          </p:stCondLst>
                                        </p:cTn>
                                        <p:tgtEl>
                                          <p:spTgt spid="3"/>
                                        </p:tgtEl>
                                        <p:attrNameLst>
                                          <p:attrName>style.visibility</p:attrName>
                                        </p:attrNameLst>
                                      </p:cBhvr>
                                      <p:to>
                                        <p:strVal val="visible"/>
                                      </p:to>
                                    </p:set>
                                    <p:animEffect transition="in" filter="wipe(down)">
                                      <p:cBhvr>
                                        <p:cTn id="261" dur="580">
                                          <p:stCondLst>
                                            <p:cond delay="0"/>
                                          </p:stCondLst>
                                        </p:cTn>
                                        <p:tgtEl>
                                          <p:spTgt spid="3"/>
                                        </p:tgtEl>
                                      </p:cBhvr>
                                    </p:animEffect>
                                    <p:anim calcmode="lin" valueType="num">
                                      <p:cBhvr>
                                        <p:cTn id="262"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263"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264"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265"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266"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267" dur="26">
                                          <p:stCondLst>
                                            <p:cond delay="650"/>
                                          </p:stCondLst>
                                        </p:cTn>
                                        <p:tgtEl>
                                          <p:spTgt spid="3"/>
                                        </p:tgtEl>
                                      </p:cBhvr>
                                      <p:to x="100000" y="60000"/>
                                    </p:animScale>
                                    <p:animScale>
                                      <p:cBhvr>
                                        <p:cTn id="268" dur="166" decel="50000">
                                          <p:stCondLst>
                                            <p:cond delay="676"/>
                                          </p:stCondLst>
                                        </p:cTn>
                                        <p:tgtEl>
                                          <p:spTgt spid="3"/>
                                        </p:tgtEl>
                                      </p:cBhvr>
                                      <p:to x="100000" y="100000"/>
                                    </p:animScale>
                                    <p:animScale>
                                      <p:cBhvr>
                                        <p:cTn id="269" dur="26">
                                          <p:stCondLst>
                                            <p:cond delay="1312"/>
                                          </p:stCondLst>
                                        </p:cTn>
                                        <p:tgtEl>
                                          <p:spTgt spid="3"/>
                                        </p:tgtEl>
                                      </p:cBhvr>
                                      <p:to x="100000" y="80000"/>
                                    </p:animScale>
                                    <p:animScale>
                                      <p:cBhvr>
                                        <p:cTn id="270" dur="166" decel="50000">
                                          <p:stCondLst>
                                            <p:cond delay="1338"/>
                                          </p:stCondLst>
                                        </p:cTn>
                                        <p:tgtEl>
                                          <p:spTgt spid="3"/>
                                        </p:tgtEl>
                                      </p:cBhvr>
                                      <p:to x="100000" y="100000"/>
                                    </p:animScale>
                                    <p:animScale>
                                      <p:cBhvr>
                                        <p:cTn id="271" dur="26">
                                          <p:stCondLst>
                                            <p:cond delay="1642"/>
                                          </p:stCondLst>
                                        </p:cTn>
                                        <p:tgtEl>
                                          <p:spTgt spid="3"/>
                                        </p:tgtEl>
                                      </p:cBhvr>
                                      <p:to x="100000" y="90000"/>
                                    </p:animScale>
                                    <p:animScale>
                                      <p:cBhvr>
                                        <p:cTn id="272" dur="166" decel="50000">
                                          <p:stCondLst>
                                            <p:cond delay="1668"/>
                                          </p:stCondLst>
                                        </p:cTn>
                                        <p:tgtEl>
                                          <p:spTgt spid="3"/>
                                        </p:tgtEl>
                                      </p:cBhvr>
                                      <p:to x="100000" y="100000"/>
                                    </p:animScale>
                                    <p:animScale>
                                      <p:cBhvr>
                                        <p:cTn id="273" dur="26">
                                          <p:stCondLst>
                                            <p:cond delay="1808"/>
                                          </p:stCondLst>
                                        </p:cTn>
                                        <p:tgtEl>
                                          <p:spTgt spid="3"/>
                                        </p:tgtEl>
                                      </p:cBhvr>
                                      <p:to x="100000" y="95000"/>
                                    </p:animScale>
                                    <p:animScale>
                                      <p:cBhvr>
                                        <p:cTn id="274" dur="166" decel="50000">
                                          <p:stCondLst>
                                            <p:cond delay="1834"/>
                                          </p:stCondLst>
                                        </p:cTn>
                                        <p:tgtEl>
                                          <p:spTgt spid="3"/>
                                        </p:tgtEl>
                                      </p:cBhvr>
                                      <p:to x="100000" y="100000"/>
                                    </p:animScale>
                                  </p:childTnLst>
                                </p:cTn>
                              </p:par>
                            </p:childTnLst>
                          </p:cTn>
                        </p:par>
                      </p:childTnLst>
                    </p:cTn>
                  </p:par>
                  <p:par>
                    <p:cTn id="275" fill="hold">
                      <p:stCondLst>
                        <p:cond delay="indefinite"/>
                      </p:stCondLst>
                      <p:childTnLst>
                        <p:par>
                          <p:cTn id="276" fill="hold">
                            <p:stCondLst>
                              <p:cond delay="0"/>
                            </p:stCondLst>
                            <p:childTnLst>
                              <p:par>
                                <p:cTn id="277" presetID="22" presetClass="entr" presetSubtype="4" fill="hold" grpId="0" nodeType="clickEffect">
                                  <p:stCondLst>
                                    <p:cond delay="0"/>
                                  </p:stCondLst>
                                  <p:childTnLst>
                                    <p:set>
                                      <p:cBhvr>
                                        <p:cTn id="278" dur="1" fill="hold">
                                          <p:stCondLst>
                                            <p:cond delay="0"/>
                                          </p:stCondLst>
                                        </p:cTn>
                                        <p:tgtEl>
                                          <p:spTgt spid="134"/>
                                        </p:tgtEl>
                                        <p:attrNameLst>
                                          <p:attrName>style.visibility</p:attrName>
                                        </p:attrNameLst>
                                      </p:cBhvr>
                                      <p:to>
                                        <p:strVal val="visible"/>
                                      </p:to>
                                    </p:set>
                                    <p:animEffect transition="in" filter="wipe(down)">
                                      <p:cBhvr>
                                        <p:cTn id="279" dur="500"/>
                                        <p:tgtEl>
                                          <p:spTgt spid="134"/>
                                        </p:tgtEl>
                                      </p:cBhvr>
                                    </p:animEffect>
                                  </p:childTnLst>
                                </p:cTn>
                              </p:par>
                              <p:par>
                                <p:cTn id="280" presetID="22" presetClass="entr" presetSubtype="4" fill="hold" nodeType="withEffect">
                                  <p:stCondLst>
                                    <p:cond delay="0"/>
                                  </p:stCondLst>
                                  <p:childTnLst>
                                    <p:set>
                                      <p:cBhvr>
                                        <p:cTn id="281" dur="1" fill="hold">
                                          <p:stCondLst>
                                            <p:cond delay="0"/>
                                          </p:stCondLst>
                                        </p:cTn>
                                        <p:tgtEl>
                                          <p:spTgt spid="135"/>
                                        </p:tgtEl>
                                        <p:attrNameLst>
                                          <p:attrName>style.visibility</p:attrName>
                                        </p:attrNameLst>
                                      </p:cBhvr>
                                      <p:to>
                                        <p:strVal val="visible"/>
                                      </p:to>
                                    </p:set>
                                    <p:animEffect transition="in" filter="wipe(down)">
                                      <p:cBhvr>
                                        <p:cTn id="282" dur="500"/>
                                        <p:tgtEl>
                                          <p:spTgt spid="135"/>
                                        </p:tgtEl>
                                      </p:cBhvr>
                                    </p:animEffect>
                                  </p:childTnLst>
                                </p:cTn>
                              </p:par>
                              <p:par>
                                <p:cTn id="283" presetID="22" presetClass="entr" presetSubtype="4" fill="hold" nodeType="withEffect">
                                  <p:stCondLst>
                                    <p:cond delay="0"/>
                                  </p:stCondLst>
                                  <p:childTnLst>
                                    <p:set>
                                      <p:cBhvr>
                                        <p:cTn id="284" dur="1" fill="hold">
                                          <p:stCondLst>
                                            <p:cond delay="0"/>
                                          </p:stCondLst>
                                        </p:cTn>
                                        <p:tgtEl>
                                          <p:spTgt spid="138"/>
                                        </p:tgtEl>
                                        <p:attrNameLst>
                                          <p:attrName>style.visibility</p:attrName>
                                        </p:attrNameLst>
                                      </p:cBhvr>
                                      <p:to>
                                        <p:strVal val="visible"/>
                                      </p:to>
                                    </p:set>
                                    <p:animEffect transition="in" filter="wipe(down)">
                                      <p:cBhvr>
                                        <p:cTn id="285" dur="500"/>
                                        <p:tgtEl>
                                          <p:spTgt spid="1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0177" grpId="0" animBg="1"/>
      <p:bldP spid="169988" grpId="0" animBg="1"/>
      <p:bldP spid="169989" grpId="0" animBg="1"/>
      <p:bldP spid="169990" grpId="0" animBg="1"/>
      <p:bldP spid="169994" grpId="0" animBg="1"/>
      <p:bldP spid="169995" grpId="0" animBg="1"/>
      <p:bldP spid="170003" grpId="0" animBg="1"/>
      <p:bldP spid="170007" grpId="0"/>
      <p:bldP spid="170008" grpId="0"/>
      <p:bldP spid="170009" grpId="0"/>
      <p:bldP spid="170018" grpId="0"/>
      <p:bldP spid="170020" grpId="0" animBg="1"/>
      <p:bldP spid="170021" grpId="0" animBg="1"/>
      <p:bldP spid="170022" grpId="0" animBg="1"/>
      <p:bldP spid="170034" grpId="0" animBg="1"/>
      <p:bldP spid="170035" grpId="0" animBg="1"/>
      <p:bldP spid="170036" grpId="0" animBg="1"/>
      <p:bldP spid="170037" grpId="0" animBg="1"/>
      <p:bldP spid="170116" grpId="0" animBg="1"/>
      <p:bldP spid="13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571480"/>
            <a:ext cx="9001156" cy="5262979"/>
          </a:xfrm>
          <a:prstGeom prst="rect">
            <a:avLst/>
          </a:prstGeom>
          <a:noFill/>
        </p:spPr>
        <p:txBody>
          <a:bodyPr wrap="square" rtlCol="0">
            <a:spAutoFit/>
          </a:bodyPr>
          <a:lstStyle/>
          <a:p>
            <a:pPr indent="457200"/>
            <a:r>
              <a:rPr lang="ru-RU" sz="2800" b="1" dirty="0" smtClean="0"/>
              <a:t>При любых данных отрезках  </a:t>
            </a:r>
            <a:r>
              <a:rPr lang="en-US" sz="2800" b="1" i="1" dirty="0" smtClean="0"/>
              <a:t>AB=P</a:t>
            </a:r>
            <a:r>
              <a:rPr lang="en-US" sz="2800" b="1" i="1" baseline="-25000" dirty="0" smtClean="0"/>
              <a:t>1</a:t>
            </a:r>
            <a:r>
              <a:rPr lang="en-US" sz="2800" b="1" i="1" dirty="0" smtClean="0"/>
              <a:t>Q</a:t>
            </a:r>
            <a:r>
              <a:rPr lang="en-US" sz="2800" b="1" i="1" baseline="-25000" dirty="0" smtClean="0"/>
              <a:t>1</a:t>
            </a:r>
            <a:r>
              <a:rPr lang="en-US" sz="2800" b="1" i="1" dirty="0" smtClean="0"/>
              <a:t>, AC=P</a:t>
            </a:r>
            <a:r>
              <a:rPr lang="en-US" sz="2800" b="1" i="1" baseline="-25000" dirty="0" smtClean="0"/>
              <a:t>2</a:t>
            </a:r>
            <a:r>
              <a:rPr lang="en-US" sz="2800" b="1" i="1" dirty="0" smtClean="0"/>
              <a:t>Q</a:t>
            </a:r>
            <a:r>
              <a:rPr lang="en-US" sz="2800" b="1" i="1" baseline="-25000" dirty="0" smtClean="0"/>
              <a:t>2</a:t>
            </a:r>
            <a:r>
              <a:rPr lang="ru-RU" sz="2800" b="1" i="1" baseline="-25000" dirty="0" smtClean="0"/>
              <a:t>  </a:t>
            </a:r>
            <a:r>
              <a:rPr lang="ru-RU" sz="2800" b="1" dirty="0" smtClean="0"/>
              <a:t>и данном неразвернутом      </a:t>
            </a:r>
            <a:r>
              <a:rPr lang="ru-RU" sz="2800" b="1" i="1" dirty="0" err="1" smtClean="0"/>
              <a:t>hk</a:t>
            </a:r>
            <a:r>
              <a:rPr lang="ru-RU" sz="2800" b="1" dirty="0" smtClean="0"/>
              <a:t>  искомый треугольник построить можно.</a:t>
            </a:r>
          </a:p>
          <a:p>
            <a:pPr indent="457200"/>
            <a:r>
              <a:rPr lang="ru-RU" sz="2800" b="1" dirty="0" smtClean="0"/>
              <a:t>Так как прямую  </a:t>
            </a:r>
            <a:r>
              <a:rPr lang="ru-RU" sz="2800" b="1" i="1" dirty="0" smtClean="0"/>
              <a:t>а</a:t>
            </a:r>
            <a:r>
              <a:rPr lang="ru-RU" sz="2800" b="1" dirty="0" smtClean="0"/>
              <a:t> и точку </a:t>
            </a:r>
            <a:r>
              <a:rPr lang="ru-RU" sz="2800" b="1" i="1" dirty="0" smtClean="0"/>
              <a:t>А</a:t>
            </a:r>
            <a:r>
              <a:rPr lang="ru-RU" sz="2800" b="1" dirty="0" smtClean="0"/>
              <a:t> на ней можно выбрать  произвольно, то существует бесконечно много треугольников, удовлетворяющих условиям задачи. Все эти треугольники равны друг другу (по первому признаку равенства треугольников), поэтому принято говорить, что данная задача имеет единственное решение.</a:t>
            </a:r>
          </a:p>
          <a:p>
            <a:pPr indent="457200"/>
            <a:endParaRPr lang="ru-RU" sz="2800" b="1" dirty="0" smtClean="0"/>
          </a:p>
          <a:p>
            <a:pPr indent="457200"/>
            <a:endParaRPr lang="ru-RU" sz="2800" b="1" dirty="0"/>
          </a:p>
        </p:txBody>
      </p:sp>
      <p:pic>
        <p:nvPicPr>
          <p:cNvPr id="3" name="Picture 4"/>
          <p:cNvPicPr>
            <a:picLocks noChangeAspect="1" noChangeArrowheads="1"/>
          </p:cNvPicPr>
          <p:nvPr/>
        </p:nvPicPr>
        <p:blipFill>
          <a:blip r:embed="rId2" cstate="print"/>
          <a:srcRect/>
          <a:stretch>
            <a:fillRect/>
          </a:stretch>
        </p:blipFill>
        <p:spPr bwMode="auto">
          <a:xfrm>
            <a:off x="3857620" y="1142984"/>
            <a:ext cx="285752" cy="25809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631" name="Arc 215"/>
          <p:cNvSpPr>
            <a:spLocks/>
          </p:cNvSpPr>
          <p:nvPr/>
        </p:nvSpPr>
        <p:spPr bwMode="auto">
          <a:xfrm rot="-2192328">
            <a:off x="5911850" y="4621213"/>
            <a:ext cx="2365375" cy="1214437"/>
          </a:xfrm>
          <a:custGeom>
            <a:avLst/>
            <a:gdLst>
              <a:gd name="G0" fmla="+- 0 0 0"/>
              <a:gd name="G1" fmla="+- 4845 0 0"/>
              <a:gd name="G2" fmla="+- 21600 0 0"/>
              <a:gd name="T0" fmla="*/ 21050 w 21600"/>
              <a:gd name="T1" fmla="*/ 0 h 10810"/>
              <a:gd name="T2" fmla="*/ 20760 w 21600"/>
              <a:gd name="T3" fmla="*/ 10810 h 10810"/>
              <a:gd name="T4" fmla="*/ 0 w 21600"/>
              <a:gd name="T5" fmla="*/ 4845 h 10810"/>
            </a:gdLst>
            <a:ahLst/>
            <a:cxnLst>
              <a:cxn ang="0">
                <a:pos x="T0" y="T1"/>
              </a:cxn>
              <a:cxn ang="0">
                <a:pos x="T2" y="T3"/>
              </a:cxn>
              <a:cxn ang="0">
                <a:pos x="T4" y="T5"/>
              </a:cxn>
            </a:cxnLst>
            <a:rect l="0" t="0" r="r" b="b"/>
            <a:pathLst>
              <a:path w="21600" h="10810" fill="none" extrusionOk="0">
                <a:moveTo>
                  <a:pt x="21049" y="0"/>
                </a:moveTo>
                <a:cubicBezTo>
                  <a:pt x="21415" y="1589"/>
                  <a:pt x="21600" y="3214"/>
                  <a:pt x="21600" y="4845"/>
                </a:cubicBezTo>
                <a:cubicBezTo>
                  <a:pt x="21600" y="6862"/>
                  <a:pt x="21317" y="8870"/>
                  <a:pt x="20760" y="10810"/>
                </a:cubicBezTo>
              </a:path>
              <a:path w="21600" h="10810" stroke="0" extrusionOk="0">
                <a:moveTo>
                  <a:pt x="21049" y="0"/>
                </a:moveTo>
                <a:cubicBezTo>
                  <a:pt x="21415" y="1589"/>
                  <a:pt x="21600" y="3214"/>
                  <a:pt x="21600" y="4845"/>
                </a:cubicBezTo>
                <a:cubicBezTo>
                  <a:pt x="21600" y="6862"/>
                  <a:pt x="21317" y="8870"/>
                  <a:pt x="20760" y="10810"/>
                </a:cubicBezTo>
                <a:lnTo>
                  <a:pt x="0" y="4845"/>
                </a:lnTo>
                <a:close/>
              </a:path>
            </a:pathLst>
          </a:custGeom>
          <a:noFill/>
          <a:ln w="38100">
            <a:solidFill>
              <a:srgbClr val="0066CC"/>
            </a:solidFill>
            <a:round/>
            <a:headEnd/>
            <a:tailEnd/>
          </a:ln>
          <a:effectLst/>
        </p:spPr>
        <p:txBody>
          <a:bodyPr wrap="none" anchor="ctr"/>
          <a:lstStyle/>
          <a:p>
            <a:endParaRPr lang="ru-RU"/>
          </a:p>
        </p:txBody>
      </p:sp>
      <p:sp>
        <p:nvSpPr>
          <p:cNvPr id="188418" name="Arc 2"/>
          <p:cNvSpPr>
            <a:spLocks/>
          </p:cNvSpPr>
          <p:nvPr/>
        </p:nvSpPr>
        <p:spPr bwMode="auto">
          <a:xfrm rot="666580">
            <a:off x="1619250" y="4448175"/>
            <a:ext cx="1460500" cy="1806575"/>
          </a:xfrm>
          <a:custGeom>
            <a:avLst/>
            <a:gdLst>
              <a:gd name="G0" fmla="+- 0 0 0"/>
              <a:gd name="G1" fmla="+- 18790 0 0"/>
              <a:gd name="G2" fmla="+- 21600 0 0"/>
              <a:gd name="T0" fmla="*/ 10654 w 21600"/>
              <a:gd name="T1" fmla="*/ 0 h 27041"/>
              <a:gd name="T2" fmla="*/ 19962 w 21600"/>
              <a:gd name="T3" fmla="*/ 27041 h 27041"/>
              <a:gd name="T4" fmla="*/ 0 w 21600"/>
              <a:gd name="T5" fmla="*/ 18790 h 27041"/>
            </a:gdLst>
            <a:ahLst/>
            <a:cxnLst>
              <a:cxn ang="0">
                <a:pos x="T0" y="T1"/>
              </a:cxn>
              <a:cxn ang="0">
                <a:pos x="T2" y="T3"/>
              </a:cxn>
              <a:cxn ang="0">
                <a:pos x="T4" y="T5"/>
              </a:cxn>
            </a:cxnLst>
            <a:rect l="0" t="0" r="r" b="b"/>
            <a:pathLst>
              <a:path w="21600" h="27041" fill="none" extrusionOk="0">
                <a:moveTo>
                  <a:pt x="10653" y="0"/>
                </a:moveTo>
                <a:cubicBezTo>
                  <a:pt x="17419" y="3836"/>
                  <a:pt x="21600" y="11012"/>
                  <a:pt x="21600" y="18790"/>
                </a:cubicBezTo>
                <a:cubicBezTo>
                  <a:pt x="21600" y="21621"/>
                  <a:pt x="21043" y="24424"/>
                  <a:pt x="19961" y="27040"/>
                </a:cubicBezTo>
              </a:path>
              <a:path w="21600" h="27041" stroke="0" extrusionOk="0">
                <a:moveTo>
                  <a:pt x="10653" y="0"/>
                </a:moveTo>
                <a:cubicBezTo>
                  <a:pt x="17419" y="3836"/>
                  <a:pt x="21600" y="11012"/>
                  <a:pt x="21600" y="18790"/>
                </a:cubicBezTo>
                <a:cubicBezTo>
                  <a:pt x="21600" y="21621"/>
                  <a:pt x="21043" y="24424"/>
                  <a:pt x="19961" y="27040"/>
                </a:cubicBezTo>
                <a:lnTo>
                  <a:pt x="0" y="18790"/>
                </a:lnTo>
                <a:close/>
              </a:path>
            </a:pathLst>
          </a:custGeom>
          <a:noFill/>
          <a:ln w="38100">
            <a:solidFill>
              <a:schemeClr val="tx2"/>
            </a:solidFill>
            <a:round/>
            <a:headEnd/>
            <a:tailEnd/>
          </a:ln>
          <a:effectLst/>
        </p:spPr>
        <p:txBody>
          <a:bodyPr wrap="none" anchor="ctr"/>
          <a:lstStyle/>
          <a:p>
            <a:endParaRPr lang="ru-RU"/>
          </a:p>
        </p:txBody>
      </p:sp>
      <p:sp>
        <p:nvSpPr>
          <p:cNvPr id="188419" name="Text Box 3"/>
          <p:cNvSpPr txBox="1">
            <a:spLocks noChangeArrowheads="1"/>
          </p:cNvSpPr>
          <p:nvPr/>
        </p:nvSpPr>
        <p:spPr bwMode="auto">
          <a:xfrm>
            <a:off x="6516688" y="5805488"/>
            <a:ext cx="390525" cy="457200"/>
          </a:xfrm>
          <a:prstGeom prst="rect">
            <a:avLst/>
          </a:prstGeom>
          <a:noFill/>
          <a:ln w="12700">
            <a:noFill/>
            <a:miter lim="800000"/>
            <a:headEnd type="none" w="sm" len="sm"/>
            <a:tailEnd type="none" w="sm" len="sm"/>
          </a:ln>
          <a:effectLst/>
        </p:spPr>
        <p:txBody>
          <a:bodyPr wrap="none">
            <a:spAutoFit/>
          </a:bodyPr>
          <a:lstStyle/>
          <a:p>
            <a:r>
              <a:rPr lang="en-US">
                <a:solidFill>
                  <a:schemeClr val="tx2"/>
                </a:solidFill>
              </a:rPr>
              <a:t>D</a:t>
            </a:r>
            <a:endParaRPr lang="ru-RU">
              <a:solidFill>
                <a:schemeClr val="tx2"/>
              </a:solidFill>
            </a:endParaRPr>
          </a:p>
        </p:txBody>
      </p:sp>
      <p:sp>
        <p:nvSpPr>
          <p:cNvPr id="188420" name="Text Box 4"/>
          <p:cNvSpPr txBox="1">
            <a:spLocks noChangeArrowheads="1"/>
          </p:cNvSpPr>
          <p:nvPr/>
        </p:nvSpPr>
        <p:spPr bwMode="auto">
          <a:xfrm>
            <a:off x="8604250" y="2276475"/>
            <a:ext cx="366713" cy="457200"/>
          </a:xfrm>
          <a:prstGeom prst="rect">
            <a:avLst/>
          </a:prstGeom>
          <a:noFill/>
          <a:ln w="12700">
            <a:noFill/>
            <a:miter lim="800000"/>
            <a:headEnd type="none" w="sm" len="sm"/>
            <a:tailEnd type="none" w="sm" len="sm"/>
          </a:ln>
          <a:effectLst/>
        </p:spPr>
        <p:txBody>
          <a:bodyPr wrap="none">
            <a:spAutoFit/>
          </a:bodyPr>
          <a:lstStyle/>
          <a:p>
            <a:r>
              <a:rPr lang="ru-RU">
                <a:solidFill>
                  <a:srgbClr val="0000FF"/>
                </a:solidFill>
              </a:rPr>
              <a:t>С</a:t>
            </a:r>
          </a:p>
        </p:txBody>
      </p:sp>
      <p:sp>
        <p:nvSpPr>
          <p:cNvPr id="188421" name="Freeform 5"/>
          <p:cNvSpPr>
            <a:spLocks/>
          </p:cNvSpPr>
          <p:nvPr/>
        </p:nvSpPr>
        <p:spPr bwMode="auto">
          <a:xfrm>
            <a:off x="5076825" y="2654300"/>
            <a:ext cx="3965575" cy="3295650"/>
          </a:xfrm>
          <a:custGeom>
            <a:avLst/>
            <a:gdLst/>
            <a:ahLst/>
            <a:cxnLst>
              <a:cxn ang="0">
                <a:pos x="0" y="1940"/>
              </a:cxn>
              <a:cxn ang="0">
                <a:pos x="2498" y="0"/>
              </a:cxn>
              <a:cxn ang="0">
                <a:pos x="1542" y="2076"/>
              </a:cxn>
              <a:cxn ang="0">
                <a:pos x="0" y="1940"/>
              </a:cxn>
            </a:cxnLst>
            <a:rect l="0" t="0" r="r" b="b"/>
            <a:pathLst>
              <a:path w="2498" h="2076">
                <a:moveTo>
                  <a:pt x="0" y="1940"/>
                </a:moveTo>
                <a:lnTo>
                  <a:pt x="2498" y="0"/>
                </a:lnTo>
                <a:lnTo>
                  <a:pt x="1542" y="2076"/>
                </a:lnTo>
                <a:lnTo>
                  <a:pt x="0" y="1940"/>
                </a:lnTo>
                <a:close/>
              </a:path>
            </a:pathLst>
          </a:custGeom>
          <a:gradFill rotWithShape="1">
            <a:gsLst>
              <a:gs pos="0">
                <a:schemeClr val="bg1"/>
              </a:gs>
              <a:gs pos="100000">
                <a:srgbClr val="00FFFF"/>
              </a:gs>
            </a:gsLst>
            <a:path path="rect">
              <a:fillToRect l="50000" t="50000" r="50000" b="50000"/>
            </a:path>
          </a:gradFill>
          <a:ln w="12700" cap="flat" cmpd="sng">
            <a:solidFill>
              <a:schemeClr val="tx1"/>
            </a:solidFill>
            <a:prstDash val="solid"/>
            <a:round/>
            <a:headEnd type="none" w="sm" len="sm"/>
            <a:tailEnd type="none" w="sm" len="sm"/>
          </a:ln>
          <a:effectLst/>
        </p:spPr>
        <p:txBody>
          <a:bodyPr wrap="none"/>
          <a:lstStyle/>
          <a:p>
            <a:endParaRPr lang="ru-RU"/>
          </a:p>
        </p:txBody>
      </p:sp>
      <p:sp>
        <p:nvSpPr>
          <p:cNvPr id="188422" name="Freeform 6"/>
          <p:cNvSpPr>
            <a:spLocks/>
          </p:cNvSpPr>
          <p:nvPr/>
        </p:nvSpPr>
        <p:spPr bwMode="auto">
          <a:xfrm>
            <a:off x="5067300" y="5727700"/>
            <a:ext cx="3479800" cy="317500"/>
          </a:xfrm>
          <a:custGeom>
            <a:avLst/>
            <a:gdLst/>
            <a:ahLst/>
            <a:cxnLst>
              <a:cxn ang="0">
                <a:pos x="0" y="0"/>
              </a:cxn>
              <a:cxn ang="0">
                <a:pos x="2192" y="200"/>
              </a:cxn>
            </a:cxnLst>
            <a:rect l="0" t="0" r="r" b="b"/>
            <a:pathLst>
              <a:path w="2192" h="200">
                <a:moveTo>
                  <a:pt x="0" y="0"/>
                </a:moveTo>
                <a:lnTo>
                  <a:pt x="2192" y="200"/>
                </a:lnTo>
              </a:path>
            </a:pathLst>
          </a:custGeom>
          <a:noFill/>
          <a:ln w="28575" cap="flat" cmpd="sng">
            <a:solidFill>
              <a:schemeClr val="tx1"/>
            </a:solidFill>
            <a:prstDash val="solid"/>
            <a:round/>
            <a:headEnd type="oval" w="lg" len="lg"/>
            <a:tailEnd type="none" w="sm" len="sm"/>
          </a:ln>
          <a:effectLst/>
        </p:spPr>
        <p:txBody>
          <a:bodyPr wrap="none"/>
          <a:lstStyle/>
          <a:p>
            <a:endParaRPr lang="ru-RU"/>
          </a:p>
        </p:txBody>
      </p:sp>
      <p:sp>
        <p:nvSpPr>
          <p:cNvPr id="188423" name="Freeform 7"/>
          <p:cNvSpPr>
            <a:spLocks/>
          </p:cNvSpPr>
          <p:nvPr/>
        </p:nvSpPr>
        <p:spPr bwMode="auto">
          <a:xfrm>
            <a:off x="5092700" y="2628900"/>
            <a:ext cx="3975100" cy="3098800"/>
          </a:xfrm>
          <a:custGeom>
            <a:avLst/>
            <a:gdLst/>
            <a:ahLst/>
            <a:cxnLst>
              <a:cxn ang="0">
                <a:pos x="2504" y="0"/>
              </a:cxn>
              <a:cxn ang="0">
                <a:pos x="0" y="1952"/>
              </a:cxn>
            </a:cxnLst>
            <a:rect l="0" t="0" r="r" b="b"/>
            <a:pathLst>
              <a:path w="2504" h="1952">
                <a:moveTo>
                  <a:pt x="2504" y="0"/>
                </a:moveTo>
                <a:lnTo>
                  <a:pt x="0" y="1952"/>
                </a:lnTo>
              </a:path>
            </a:pathLst>
          </a:custGeom>
          <a:noFill/>
          <a:ln w="38100">
            <a:solidFill>
              <a:schemeClr val="tx1"/>
            </a:solidFill>
            <a:round/>
            <a:headEnd/>
            <a:tailEnd/>
          </a:ln>
          <a:effectLst/>
        </p:spPr>
        <p:txBody>
          <a:bodyPr/>
          <a:lstStyle/>
          <a:p>
            <a:endParaRPr lang="ru-RU"/>
          </a:p>
        </p:txBody>
      </p:sp>
      <p:sp>
        <p:nvSpPr>
          <p:cNvPr id="188424" name="Line 8"/>
          <p:cNvSpPr>
            <a:spLocks noChangeShapeType="1"/>
          </p:cNvSpPr>
          <p:nvPr/>
        </p:nvSpPr>
        <p:spPr bwMode="auto">
          <a:xfrm flipH="1">
            <a:off x="1631950" y="3763963"/>
            <a:ext cx="2735263" cy="1858962"/>
          </a:xfrm>
          <a:prstGeom prst="line">
            <a:avLst/>
          </a:prstGeom>
          <a:noFill/>
          <a:ln w="38100">
            <a:solidFill>
              <a:schemeClr val="tx1"/>
            </a:solidFill>
            <a:round/>
            <a:headEnd/>
            <a:tailEnd/>
          </a:ln>
          <a:effectLst/>
        </p:spPr>
        <p:txBody>
          <a:bodyPr/>
          <a:lstStyle/>
          <a:p>
            <a:endParaRPr lang="ru-RU"/>
          </a:p>
        </p:txBody>
      </p:sp>
      <p:sp>
        <p:nvSpPr>
          <p:cNvPr id="188425" name="Freeform 9"/>
          <p:cNvSpPr>
            <a:spLocks/>
          </p:cNvSpPr>
          <p:nvPr/>
        </p:nvSpPr>
        <p:spPr bwMode="auto">
          <a:xfrm>
            <a:off x="1631950" y="5622925"/>
            <a:ext cx="2587625" cy="228600"/>
          </a:xfrm>
          <a:custGeom>
            <a:avLst/>
            <a:gdLst/>
            <a:ahLst/>
            <a:cxnLst>
              <a:cxn ang="0">
                <a:pos x="0" y="0"/>
              </a:cxn>
              <a:cxn ang="0">
                <a:pos x="1630" y="144"/>
              </a:cxn>
            </a:cxnLst>
            <a:rect l="0" t="0" r="r" b="b"/>
            <a:pathLst>
              <a:path w="1630" h="144">
                <a:moveTo>
                  <a:pt x="0" y="0"/>
                </a:moveTo>
                <a:lnTo>
                  <a:pt x="1630" y="144"/>
                </a:lnTo>
              </a:path>
            </a:pathLst>
          </a:custGeom>
          <a:noFill/>
          <a:ln w="38100">
            <a:solidFill>
              <a:schemeClr val="tx1"/>
            </a:solidFill>
            <a:round/>
            <a:headEnd/>
            <a:tailEnd/>
          </a:ln>
          <a:effectLst/>
        </p:spPr>
        <p:txBody>
          <a:bodyPr/>
          <a:lstStyle/>
          <a:p>
            <a:endParaRPr lang="ru-RU"/>
          </a:p>
        </p:txBody>
      </p:sp>
      <p:sp>
        <p:nvSpPr>
          <p:cNvPr id="188426" name="Oval 10"/>
          <p:cNvSpPr>
            <a:spLocks noChangeArrowheads="1"/>
          </p:cNvSpPr>
          <p:nvPr/>
        </p:nvSpPr>
        <p:spPr bwMode="auto">
          <a:xfrm>
            <a:off x="2770188" y="4757738"/>
            <a:ext cx="146050" cy="146050"/>
          </a:xfrm>
          <a:prstGeom prst="ellipse">
            <a:avLst/>
          </a:prstGeom>
          <a:solidFill>
            <a:srgbClr val="FF0000"/>
          </a:solidFill>
          <a:ln w="9525">
            <a:solidFill>
              <a:schemeClr val="tx1"/>
            </a:solidFill>
            <a:round/>
            <a:headEnd/>
            <a:tailEnd/>
          </a:ln>
          <a:effectLst/>
        </p:spPr>
        <p:txBody>
          <a:bodyPr wrap="none" anchor="ctr"/>
          <a:lstStyle/>
          <a:p>
            <a:endParaRPr lang="ru-RU"/>
          </a:p>
        </p:txBody>
      </p:sp>
      <p:sp>
        <p:nvSpPr>
          <p:cNvPr id="188427" name="Oval 11"/>
          <p:cNvSpPr>
            <a:spLocks noChangeArrowheads="1"/>
          </p:cNvSpPr>
          <p:nvPr/>
        </p:nvSpPr>
        <p:spPr bwMode="auto">
          <a:xfrm>
            <a:off x="2916238" y="5661025"/>
            <a:ext cx="144462" cy="144463"/>
          </a:xfrm>
          <a:prstGeom prst="ellipse">
            <a:avLst/>
          </a:prstGeom>
          <a:solidFill>
            <a:srgbClr val="FF0000"/>
          </a:solidFill>
          <a:ln w="9525">
            <a:solidFill>
              <a:schemeClr val="tx1"/>
            </a:solidFill>
            <a:round/>
            <a:headEnd/>
            <a:tailEnd/>
          </a:ln>
          <a:effectLst/>
        </p:spPr>
        <p:txBody>
          <a:bodyPr wrap="none" anchor="ctr"/>
          <a:lstStyle/>
          <a:p>
            <a:endParaRPr lang="ru-RU"/>
          </a:p>
        </p:txBody>
      </p:sp>
      <p:sp>
        <p:nvSpPr>
          <p:cNvPr id="188428" name="Oval 12"/>
          <p:cNvSpPr>
            <a:spLocks noChangeArrowheads="1"/>
          </p:cNvSpPr>
          <p:nvPr/>
        </p:nvSpPr>
        <p:spPr bwMode="auto">
          <a:xfrm>
            <a:off x="1558925" y="5565775"/>
            <a:ext cx="144463" cy="144463"/>
          </a:xfrm>
          <a:prstGeom prst="ellipse">
            <a:avLst/>
          </a:prstGeom>
          <a:solidFill>
            <a:srgbClr val="FF0000"/>
          </a:solidFill>
          <a:ln w="9525">
            <a:solidFill>
              <a:schemeClr val="tx1"/>
            </a:solidFill>
            <a:round/>
            <a:headEnd/>
            <a:tailEnd/>
          </a:ln>
          <a:effectLst/>
        </p:spPr>
        <p:txBody>
          <a:bodyPr wrap="none" anchor="ctr"/>
          <a:lstStyle/>
          <a:p>
            <a:endParaRPr lang="ru-RU"/>
          </a:p>
        </p:txBody>
      </p:sp>
      <p:sp>
        <p:nvSpPr>
          <p:cNvPr id="188429" name="Rectangle 13"/>
          <p:cNvSpPr>
            <a:spLocks noChangeArrowheads="1"/>
          </p:cNvSpPr>
          <p:nvPr/>
        </p:nvSpPr>
        <p:spPr bwMode="auto">
          <a:xfrm>
            <a:off x="34925" y="114300"/>
            <a:ext cx="7966099" cy="369332"/>
          </a:xfrm>
          <a:prstGeom prst="rect">
            <a:avLst/>
          </a:prstGeom>
          <a:noFill/>
          <a:ln w="9525">
            <a:noFill/>
            <a:miter lim="800000"/>
            <a:headEnd/>
            <a:tailEnd/>
          </a:ln>
          <a:effectLst/>
        </p:spPr>
        <p:txBody>
          <a:bodyPr wrap="square">
            <a:spAutoFit/>
          </a:bodyPr>
          <a:lstStyle/>
          <a:p>
            <a:r>
              <a:rPr lang="ru-RU" b="1" dirty="0">
                <a:solidFill>
                  <a:srgbClr val="FF0000"/>
                </a:solidFill>
              </a:rPr>
              <a:t>Построение треугольника по стороне и двум прилежащим к </a:t>
            </a:r>
            <a:r>
              <a:rPr lang="ru-RU" b="1" dirty="0" smtClean="0">
                <a:solidFill>
                  <a:srgbClr val="FF0000"/>
                </a:solidFill>
              </a:rPr>
              <a:t>ней углам</a:t>
            </a:r>
            <a:r>
              <a:rPr lang="ru-RU" b="1" dirty="0">
                <a:solidFill>
                  <a:srgbClr val="FF0000"/>
                </a:solidFill>
              </a:rPr>
              <a:t>. </a:t>
            </a:r>
          </a:p>
        </p:txBody>
      </p:sp>
      <p:grpSp>
        <p:nvGrpSpPr>
          <p:cNvPr id="2" name="Group 14"/>
          <p:cNvGrpSpPr>
            <a:grpSpLocks/>
          </p:cNvGrpSpPr>
          <p:nvPr/>
        </p:nvGrpSpPr>
        <p:grpSpPr bwMode="auto">
          <a:xfrm flipH="1">
            <a:off x="5003800" y="2636838"/>
            <a:ext cx="1352550" cy="3065462"/>
            <a:chOff x="3797" y="754"/>
            <a:chExt cx="852" cy="1931"/>
          </a:xfrm>
        </p:grpSpPr>
        <p:sp>
          <p:nvSpPr>
            <p:cNvPr id="188431" name="Freeform 15"/>
            <p:cNvSpPr>
              <a:spLocks/>
            </p:cNvSpPr>
            <p:nvPr/>
          </p:nvSpPr>
          <p:spPr bwMode="auto">
            <a:xfrm rot="78698">
              <a:off x="3797" y="754"/>
              <a:ext cx="852" cy="1909"/>
            </a:xfrm>
            <a:custGeom>
              <a:avLst/>
              <a:gdLst/>
              <a:ahLst/>
              <a:cxnLst>
                <a:cxn ang="0">
                  <a:pos x="0" y="90"/>
                </a:cxn>
                <a:cxn ang="0">
                  <a:pos x="227" y="0"/>
                </a:cxn>
                <a:cxn ang="0">
                  <a:pos x="1179" y="2540"/>
                </a:cxn>
                <a:cxn ang="0">
                  <a:pos x="1252" y="3125"/>
                </a:cxn>
                <a:cxn ang="0">
                  <a:pos x="952" y="2630"/>
                </a:cxn>
                <a:cxn ang="0">
                  <a:pos x="0" y="90"/>
                </a:cxn>
              </a:cxnLst>
              <a:rect l="0" t="0" r="r" b="b"/>
              <a:pathLst>
                <a:path w="1252" h="3125">
                  <a:moveTo>
                    <a:pt x="0" y="90"/>
                  </a:moveTo>
                  <a:lnTo>
                    <a:pt x="227" y="0"/>
                  </a:lnTo>
                  <a:lnTo>
                    <a:pt x="1179" y="2540"/>
                  </a:lnTo>
                  <a:lnTo>
                    <a:pt x="1252" y="3125"/>
                  </a:lnTo>
                  <a:lnTo>
                    <a:pt x="952" y="2630"/>
                  </a:lnTo>
                  <a:lnTo>
                    <a:pt x="0" y="90"/>
                  </a:lnTo>
                  <a:close/>
                </a:path>
              </a:pathLst>
            </a:custGeom>
            <a:solidFill>
              <a:srgbClr val="CC0099"/>
            </a:solidFill>
            <a:ln w="9525">
              <a:solidFill>
                <a:schemeClr val="tx1"/>
              </a:solidFill>
              <a:round/>
              <a:headEnd/>
              <a:tailEnd/>
            </a:ln>
            <a:effectLst/>
          </p:spPr>
          <p:txBody>
            <a:bodyPr/>
            <a:lstStyle/>
            <a:p>
              <a:endParaRPr lang="ru-RU"/>
            </a:p>
          </p:txBody>
        </p:sp>
        <p:sp>
          <p:nvSpPr>
            <p:cNvPr id="188432" name="Freeform 16"/>
            <p:cNvSpPr>
              <a:spLocks/>
            </p:cNvSpPr>
            <p:nvPr/>
          </p:nvSpPr>
          <p:spPr bwMode="auto">
            <a:xfrm rot="78698">
              <a:off x="4428" y="2314"/>
              <a:ext cx="215" cy="371"/>
            </a:xfrm>
            <a:custGeom>
              <a:avLst/>
              <a:gdLst/>
              <a:ahLst/>
              <a:cxnLst>
                <a:cxn ang="0">
                  <a:pos x="316" y="608"/>
                </a:cxn>
                <a:cxn ang="0">
                  <a:pos x="227" y="0"/>
                </a:cxn>
                <a:cxn ang="0">
                  <a:pos x="0" y="90"/>
                </a:cxn>
                <a:cxn ang="0">
                  <a:pos x="316" y="608"/>
                </a:cxn>
              </a:cxnLst>
              <a:rect l="0" t="0" r="r" b="b"/>
              <a:pathLst>
                <a:path w="316" h="608">
                  <a:moveTo>
                    <a:pt x="316" y="608"/>
                  </a:moveTo>
                  <a:lnTo>
                    <a:pt x="227" y="0"/>
                  </a:lnTo>
                  <a:lnTo>
                    <a:pt x="0" y="90"/>
                  </a:lnTo>
                  <a:lnTo>
                    <a:pt x="316" y="608"/>
                  </a:lnTo>
                  <a:close/>
                </a:path>
              </a:pathLst>
            </a:custGeom>
            <a:gradFill rotWithShape="1">
              <a:gsLst>
                <a:gs pos="0">
                  <a:schemeClr val="bg1"/>
                </a:gs>
                <a:gs pos="50000">
                  <a:srgbClr val="FF9900"/>
                </a:gs>
                <a:gs pos="100000">
                  <a:schemeClr val="bg1"/>
                </a:gs>
              </a:gsLst>
              <a:lin ang="2700000" scaled="1"/>
            </a:gradFill>
            <a:ln w="9525">
              <a:solidFill>
                <a:srgbClr val="0000FF"/>
              </a:solidFill>
              <a:round/>
              <a:headEnd/>
              <a:tailEnd/>
            </a:ln>
            <a:effectLst/>
          </p:spPr>
          <p:txBody>
            <a:bodyPr/>
            <a:lstStyle/>
            <a:p>
              <a:endParaRPr lang="ru-RU"/>
            </a:p>
          </p:txBody>
        </p:sp>
        <p:sp>
          <p:nvSpPr>
            <p:cNvPr id="188433" name="Freeform 17"/>
            <p:cNvSpPr>
              <a:spLocks/>
            </p:cNvSpPr>
            <p:nvPr/>
          </p:nvSpPr>
          <p:spPr bwMode="auto">
            <a:xfrm rot="78698">
              <a:off x="4554" y="2536"/>
              <a:ext cx="82" cy="141"/>
            </a:xfrm>
            <a:custGeom>
              <a:avLst/>
              <a:gdLst/>
              <a:ahLst/>
              <a:cxnLst>
                <a:cxn ang="0">
                  <a:pos x="85" y="0"/>
                </a:cxn>
                <a:cxn ang="0">
                  <a:pos x="0" y="25"/>
                </a:cxn>
                <a:cxn ang="0">
                  <a:pos x="121" y="230"/>
                </a:cxn>
                <a:cxn ang="0">
                  <a:pos x="85" y="0"/>
                </a:cxn>
              </a:cxnLst>
              <a:rect l="0" t="0" r="r" b="b"/>
              <a:pathLst>
                <a:path w="121" h="230">
                  <a:moveTo>
                    <a:pt x="85" y="0"/>
                  </a:moveTo>
                  <a:lnTo>
                    <a:pt x="0" y="25"/>
                  </a:lnTo>
                  <a:lnTo>
                    <a:pt x="121" y="230"/>
                  </a:lnTo>
                  <a:lnTo>
                    <a:pt x="85" y="0"/>
                  </a:lnTo>
                  <a:close/>
                </a:path>
              </a:pathLst>
            </a:custGeom>
            <a:solidFill>
              <a:schemeClr val="tx1"/>
            </a:solidFill>
            <a:ln w="9525">
              <a:solidFill>
                <a:schemeClr val="tx1"/>
              </a:solidFill>
              <a:round/>
              <a:headEnd/>
              <a:tailEnd/>
            </a:ln>
            <a:effectLst/>
          </p:spPr>
          <p:txBody>
            <a:bodyPr/>
            <a:lstStyle/>
            <a:p>
              <a:endParaRPr lang="ru-RU"/>
            </a:p>
          </p:txBody>
        </p:sp>
        <p:sp>
          <p:nvSpPr>
            <p:cNvPr id="188434" name="Freeform 18"/>
            <p:cNvSpPr>
              <a:spLocks/>
            </p:cNvSpPr>
            <p:nvPr/>
          </p:nvSpPr>
          <p:spPr bwMode="auto">
            <a:xfrm rot="78698">
              <a:off x="3866" y="765"/>
              <a:ext cx="744" cy="1595"/>
            </a:xfrm>
            <a:custGeom>
              <a:avLst/>
              <a:gdLst/>
              <a:ahLst/>
              <a:cxnLst>
                <a:cxn ang="0">
                  <a:pos x="867" y="2612"/>
                </a:cxn>
                <a:cxn ang="0">
                  <a:pos x="1094" y="2522"/>
                </a:cxn>
                <a:cxn ang="0">
                  <a:pos x="1016" y="2554"/>
                </a:cxn>
                <a:cxn ang="0">
                  <a:pos x="84" y="0"/>
                </a:cxn>
                <a:cxn ang="0">
                  <a:pos x="0" y="30"/>
                </a:cxn>
                <a:cxn ang="0">
                  <a:pos x="940" y="2584"/>
                </a:cxn>
              </a:cxnLst>
              <a:rect l="0" t="0" r="r" b="b"/>
              <a:pathLst>
                <a:path w="1094" h="2612">
                  <a:moveTo>
                    <a:pt x="867" y="2612"/>
                  </a:moveTo>
                  <a:lnTo>
                    <a:pt x="1094" y="2522"/>
                  </a:lnTo>
                  <a:lnTo>
                    <a:pt x="1016" y="2554"/>
                  </a:lnTo>
                  <a:lnTo>
                    <a:pt x="84" y="0"/>
                  </a:lnTo>
                  <a:lnTo>
                    <a:pt x="0" y="30"/>
                  </a:lnTo>
                  <a:lnTo>
                    <a:pt x="940" y="2584"/>
                  </a:lnTo>
                </a:path>
              </a:pathLst>
            </a:custGeom>
            <a:solidFill>
              <a:schemeClr val="tx2"/>
            </a:solidFill>
            <a:ln w="9525">
              <a:solidFill>
                <a:schemeClr val="tx1"/>
              </a:solidFill>
              <a:round/>
              <a:headEnd/>
              <a:tailEnd/>
            </a:ln>
            <a:effectLst/>
          </p:spPr>
          <p:txBody>
            <a:bodyPr/>
            <a:lstStyle/>
            <a:p>
              <a:endParaRPr lang="ru-RU"/>
            </a:p>
          </p:txBody>
        </p:sp>
      </p:grpSp>
      <p:sp>
        <p:nvSpPr>
          <p:cNvPr id="188435" name="Arc 19"/>
          <p:cNvSpPr>
            <a:spLocks/>
          </p:cNvSpPr>
          <p:nvPr/>
        </p:nvSpPr>
        <p:spPr bwMode="auto">
          <a:xfrm rot="15103985">
            <a:off x="5833268" y="4815682"/>
            <a:ext cx="1008063" cy="1143000"/>
          </a:xfrm>
          <a:custGeom>
            <a:avLst/>
            <a:gdLst>
              <a:gd name="G0" fmla="+- 0 0 0"/>
              <a:gd name="G1" fmla="+- 12742 0 0"/>
              <a:gd name="G2" fmla="+- 21600 0 0"/>
              <a:gd name="T0" fmla="*/ 17442 w 21600"/>
              <a:gd name="T1" fmla="*/ 0 h 26036"/>
              <a:gd name="T2" fmla="*/ 17024 w 21600"/>
              <a:gd name="T3" fmla="*/ 26036 h 26036"/>
              <a:gd name="T4" fmla="*/ 0 w 21600"/>
              <a:gd name="T5" fmla="*/ 12742 h 26036"/>
            </a:gdLst>
            <a:ahLst/>
            <a:cxnLst>
              <a:cxn ang="0">
                <a:pos x="T0" y="T1"/>
              </a:cxn>
              <a:cxn ang="0">
                <a:pos x="T2" y="T3"/>
              </a:cxn>
              <a:cxn ang="0">
                <a:pos x="T4" y="T5"/>
              </a:cxn>
            </a:cxnLst>
            <a:rect l="0" t="0" r="r" b="b"/>
            <a:pathLst>
              <a:path w="21600" h="26036" fill="none" extrusionOk="0">
                <a:moveTo>
                  <a:pt x="17441" y="0"/>
                </a:moveTo>
                <a:cubicBezTo>
                  <a:pt x="20143" y="3699"/>
                  <a:pt x="21600" y="8161"/>
                  <a:pt x="21600" y="12742"/>
                </a:cubicBezTo>
                <a:cubicBezTo>
                  <a:pt x="21600" y="17559"/>
                  <a:pt x="19989" y="22239"/>
                  <a:pt x="17024" y="26036"/>
                </a:cubicBezTo>
              </a:path>
              <a:path w="21600" h="26036" stroke="0" extrusionOk="0">
                <a:moveTo>
                  <a:pt x="17441" y="0"/>
                </a:moveTo>
                <a:cubicBezTo>
                  <a:pt x="20143" y="3699"/>
                  <a:pt x="21600" y="8161"/>
                  <a:pt x="21600" y="12742"/>
                </a:cubicBezTo>
                <a:cubicBezTo>
                  <a:pt x="21600" y="17559"/>
                  <a:pt x="19989" y="22239"/>
                  <a:pt x="17024" y="26036"/>
                </a:cubicBezTo>
                <a:lnTo>
                  <a:pt x="0" y="12742"/>
                </a:lnTo>
                <a:close/>
              </a:path>
            </a:pathLst>
          </a:custGeom>
          <a:noFill/>
          <a:ln w="38100">
            <a:solidFill>
              <a:schemeClr val="tx2"/>
            </a:solidFill>
            <a:round/>
            <a:headEnd/>
            <a:tailEnd/>
          </a:ln>
          <a:effectLst/>
        </p:spPr>
        <p:txBody>
          <a:bodyPr wrap="none" anchor="ctr"/>
          <a:lstStyle/>
          <a:p>
            <a:endParaRPr lang="ru-RU"/>
          </a:p>
        </p:txBody>
      </p:sp>
      <p:sp>
        <p:nvSpPr>
          <p:cNvPr id="188436" name="Text Box 20"/>
          <p:cNvSpPr txBox="1">
            <a:spLocks noChangeArrowheads="1"/>
          </p:cNvSpPr>
          <p:nvPr/>
        </p:nvSpPr>
        <p:spPr bwMode="auto">
          <a:xfrm>
            <a:off x="142844" y="857232"/>
            <a:ext cx="1640193" cy="369332"/>
          </a:xfrm>
          <a:prstGeom prst="rect">
            <a:avLst/>
          </a:prstGeom>
          <a:noFill/>
          <a:ln w="12700">
            <a:noFill/>
            <a:miter lim="800000"/>
            <a:headEnd type="none" w="sm" len="sm"/>
            <a:tailEnd type="none" w="sm" len="sm"/>
          </a:ln>
          <a:effectLst/>
        </p:spPr>
        <p:txBody>
          <a:bodyPr wrap="none">
            <a:spAutoFit/>
          </a:bodyPr>
          <a:lstStyle/>
          <a:p>
            <a:r>
              <a:rPr lang="ru-RU" sz="1800" b="1" i="1" dirty="0" smtClean="0"/>
              <a:t>      </a:t>
            </a:r>
            <a:r>
              <a:rPr lang="en-US" sz="1800" b="1" i="1" dirty="0" smtClean="0"/>
              <a:t>h</a:t>
            </a:r>
            <a:r>
              <a:rPr lang="ru-RU" sz="1800" b="1" i="1" baseline="-25000" dirty="0"/>
              <a:t>1</a:t>
            </a:r>
            <a:r>
              <a:rPr lang="en-US" sz="1800" b="1" i="1" dirty="0"/>
              <a:t>k</a:t>
            </a:r>
            <a:r>
              <a:rPr lang="ru-RU" sz="1800" b="1" i="1" baseline="-25000" dirty="0" smtClean="0"/>
              <a:t>1 </a:t>
            </a:r>
            <a:r>
              <a:rPr lang="ru-RU" sz="1800" b="1" i="1" dirty="0" smtClean="0"/>
              <a:t>,     </a:t>
            </a:r>
            <a:r>
              <a:rPr lang="en-US" b="1" i="1" dirty="0" smtClean="0"/>
              <a:t>h</a:t>
            </a:r>
            <a:r>
              <a:rPr lang="ru-RU" b="1" i="1" baseline="-25000" dirty="0" smtClean="0"/>
              <a:t>2</a:t>
            </a:r>
            <a:r>
              <a:rPr lang="en-US" b="1" i="1" dirty="0" smtClean="0"/>
              <a:t>k</a:t>
            </a:r>
            <a:r>
              <a:rPr lang="ru-RU" b="1" i="1" baseline="-25000" dirty="0" smtClean="0"/>
              <a:t>2</a:t>
            </a:r>
            <a:endParaRPr lang="ru-RU" sz="1800" b="1" i="1" dirty="0"/>
          </a:p>
        </p:txBody>
      </p:sp>
      <p:sp>
        <p:nvSpPr>
          <p:cNvPr id="188437" name="Text Box 21"/>
          <p:cNvSpPr txBox="1">
            <a:spLocks noChangeArrowheads="1"/>
          </p:cNvSpPr>
          <p:nvPr/>
        </p:nvSpPr>
        <p:spPr bwMode="auto">
          <a:xfrm>
            <a:off x="3562350" y="3763963"/>
            <a:ext cx="465138" cy="457200"/>
          </a:xfrm>
          <a:prstGeom prst="rect">
            <a:avLst/>
          </a:prstGeom>
          <a:noFill/>
          <a:ln w="12700">
            <a:noFill/>
            <a:miter lim="800000"/>
            <a:headEnd type="none" w="sm" len="sm"/>
            <a:tailEnd type="none" w="sm" len="sm"/>
          </a:ln>
          <a:effectLst/>
        </p:spPr>
        <p:txBody>
          <a:bodyPr wrap="none">
            <a:spAutoFit/>
          </a:bodyPr>
          <a:lstStyle/>
          <a:p>
            <a:r>
              <a:rPr lang="en-US" i="1">
                <a:solidFill>
                  <a:srgbClr val="0000FF"/>
                </a:solidFill>
              </a:rPr>
              <a:t>h</a:t>
            </a:r>
            <a:r>
              <a:rPr lang="en-US" i="1" baseline="-25000">
                <a:solidFill>
                  <a:srgbClr val="0000FF"/>
                </a:solidFill>
              </a:rPr>
              <a:t>2</a:t>
            </a:r>
            <a:endParaRPr lang="ru-RU" i="1">
              <a:solidFill>
                <a:srgbClr val="0000FF"/>
              </a:solidFill>
            </a:endParaRPr>
          </a:p>
        </p:txBody>
      </p:sp>
      <p:sp>
        <p:nvSpPr>
          <p:cNvPr id="188438" name="Text Box 22"/>
          <p:cNvSpPr txBox="1">
            <a:spLocks noChangeArrowheads="1"/>
          </p:cNvSpPr>
          <p:nvPr/>
        </p:nvSpPr>
        <p:spPr bwMode="auto">
          <a:xfrm>
            <a:off x="3348038" y="911225"/>
            <a:ext cx="5949950" cy="1552575"/>
          </a:xfrm>
          <a:prstGeom prst="rect">
            <a:avLst/>
          </a:prstGeom>
          <a:noFill/>
          <a:ln w="12700">
            <a:noFill/>
            <a:miter lim="800000"/>
            <a:headEnd type="none" w="sm" len="sm"/>
            <a:tailEnd type="none" w="sm" len="sm"/>
          </a:ln>
          <a:effectLst/>
        </p:spPr>
        <p:txBody>
          <a:bodyPr wrap="none">
            <a:spAutoFit/>
          </a:bodyPr>
          <a:lstStyle/>
          <a:p>
            <a:pPr marL="457200" indent="-457200">
              <a:buFontTx/>
              <a:buAutoNum type="arabicPeriod"/>
            </a:pPr>
            <a:r>
              <a:rPr lang="ru-RU">
                <a:solidFill>
                  <a:srgbClr val="000099"/>
                </a:solidFill>
              </a:rPr>
              <a:t>Построим луч </a:t>
            </a:r>
            <a:r>
              <a:rPr lang="ru-RU" i="1">
                <a:solidFill>
                  <a:srgbClr val="000099"/>
                </a:solidFill>
              </a:rPr>
              <a:t>а</a:t>
            </a:r>
            <a:r>
              <a:rPr lang="ru-RU">
                <a:solidFill>
                  <a:srgbClr val="000099"/>
                </a:solidFill>
              </a:rPr>
              <a:t>.</a:t>
            </a:r>
            <a:endParaRPr lang="en-US">
              <a:solidFill>
                <a:srgbClr val="000099"/>
              </a:solidFill>
            </a:endParaRPr>
          </a:p>
          <a:p>
            <a:pPr marL="457200" indent="-457200">
              <a:buFontTx/>
              <a:buAutoNum type="arabicPeriod"/>
            </a:pPr>
            <a:r>
              <a:rPr lang="ru-RU">
                <a:solidFill>
                  <a:srgbClr val="000099"/>
                </a:solidFill>
              </a:rPr>
              <a:t>Отложим отрезок АВ, равный </a:t>
            </a:r>
            <a:r>
              <a:rPr lang="en-US">
                <a:solidFill>
                  <a:srgbClr val="000099"/>
                </a:solidFill>
              </a:rPr>
              <a:t>P</a:t>
            </a:r>
            <a:r>
              <a:rPr lang="en-US" baseline="-25000">
                <a:solidFill>
                  <a:srgbClr val="000099"/>
                </a:solidFill>
              </a:rPr>
              <a:t>1</a:t>
            </a:r>
            <a:r>
              <a:rPr lang="en-US">
                <a:solidFill>
                  <a:srgbClr val="000099"/>
                </a:solidFill>
              </a:rPr>
              <a:t>Q</a:t>
            </a:r>
            <a:r>
              <a:rPr lang="en-US" baseline="-25000">
                <a:solidFill>
                  <a:srgbClr val="000099"/>
                </a:solidFill>
              </a:rPr>
              <a:t>1</a:t>
            </a:r>
            <a:r>
              <a:rPr lang="ru-RU">
                <a:solidFill>
                  <a:srgbClr val="000099"/>
                </a:solidFill>
              </a:rPr>
              <a:t>.</a:t>
            </a:r>
            <a:endParaRPr lang="en-US">
              <a:solidFill>
                <a:srgbClr val="000099"/>
              </a:solidFill>
            </a:endParaRPr>
          </a:p>
          <a:p>
            <a:pPr marL="457200" indent="-457200">
              <a:buFontTx/>
              <a:buAutoNum type="arabicPeriod"/>
            </a:pPr>
            <a:r>
              <a:rPr lang="ru-RU">
                <a:solidFill>
                  <a:srgbClr val="000099"/>
                </a:solidFill>
              </a:rPr>
              <a:t>Построим угол, равный данному </a:t>
            </a:r>
            <a:r>
              <a:rPr lang="en-US">
                <a:solidFill>
                  <a:srgbClr val="000099"/>
                </a:solidFill>
              </a:rPr>
              <a:t>h</a:t>
            </a:r>
            <a:r>
              <a:rPr lang="en-US" baseline="-25000">
                <a:solidFill>
                  <a:srgbClr val="000099"/>
                </a:solidFill>
              </a:rPr>
              <a:t>1</a:t>
            </a:r>
            <a:r>
              <a:rPr lang="en-US">
                <a:solidFill>
                  <a:srgbClr val="000099"/>
                </a:solidFill>
              </a:rPr>
              <a:t>k</a:t>
            </a:r>
            <a:r>
              <a:rPr lang="en-US" baseline="-25000">
                <a:solidFill>
                  <a:srgbClr val="000099"/>
                </a:solidFill>
              </a:rPr>
              <a:t>1</a:t>
            </a:r>
            <a:r>
              <a:rPr lang="ru-RU">
                <a:solidFill>
                  <a:srgbClr val="000099"/>
                </a:solidFill>
              </a:rPr>
              <a:t>.</a:t>
            </a:r>
          </a:p>
          <a:p>
            <a:pPr marL="457200" indent="-457200">
              <a:buFontTx/>
              <a:buAutoNum type="arabicPeriod"/>
            </a:pPr>
            <a:r>
              <a:rPr lang="ru-RU">
                <a:solidFill>
                  <a:srgbClr val="000099"/>
                </a:solidFill>
              </a:rPr>
              <a:t>Построим угол, равный </a:t>
            </a:r>
            <a:r>
              <a:rPr lang="en-US">
                <a:solidFill>
                  <a:srgbClr val="000099"/>
                </a:solidFill>
              </a:rPr>
              <a:t>h</a:t>
            </a:r>
            <a:r>
              <a:rPr lang="ru-RU" baseline="-25000">
                <a:solidFill>
                  <a:srgbClr val="000099"/>
                </a:solidFill>
              </a:rPr>
              <a:t>2</a:t>
            </a:r>
            <a:r>
              <a:rPr lang="en-US">
                <a:solidFill>
                  <a:srgbClr val="000099"/>
                </a:solidFill>
              </a:rPr>
              <a:t>k</a:t>
            </a:r>
            <a:r>
              <a:rPr lang="ru-RU" baseline="-25000">
                <a:solidFill>
                  <a:srgbClr val="000099"/>
                </a:solidFill>
              </a:rPr>
              <a:t>2</a:t>
            </a:r>
            <a:r>
              <a:rPr lang="en-US">
                <a:solidFill>
                  <a:srgbClr val="000099"/>
                </a:solidFill>
              </a:rPr>
              <a:t> </a:t>
            </a:r>
            <a:r>
              <a:rPr lang="ru-RU">
                <a:solidFill>
                  <a:srgbClr val="000099"/>
                </a:solidFill>
              </a:rPr>
              <a:t>.</a:t>
            </a:r>
            <a:endParaRPr lang="ru-RU" baseline="-25000">
              <a:solidFill>
                <a:srgbClr val="000099"/>
              </a:solidFill>
            </a:endParaRPr>
          </a:p>
        </p:txBody>
      </p:sp>
      <p:sp>
        <p:nvSpPr>
          <p:cNvPr id="188439" name="Text Box 23"/>
          <p:cNvSpPr txBox="1">
            <a:spLocks noChangeArrowheads="1"/>
          </p:cNvSpPr>
          <p:nvPr/>
        </p:nvSpPr>
        <p:spPr bwMode="auto">
          <a:xfrm>
            <a:off x="7524750" y="5949950"/>
            <a:ext cx="363538" cy="457200"/>
          </a:xfrm>
          <a:prstGeom prst="rect">
            <a:avLst/>
          </a:prstGeom>
          <a:noFill/>
          <a:ln w="12700">
            <a:noFill/>
            <a:miter lim="800000"/>
            <a:headEnd type="none" w="sm" len="sm"/>
            <a:tailEnd type="none" w="sm" len="sm"/>
          </a:ln>
          <a:effectLst/>
        </p:spPr>
        <p:txBody>
          <a:bodyPr wrap="none">
            <a:spAutoFit/>
          </a:bodyPr>
          <a:lstStyle/>
          <a:p>
            <a:r>
              <a:rPr lang="ru-RU">
                <a:solidFill>
                  <a:srgbClr val="0000FF"/>
                </a:solidFill>
              </a:rPr>
              <a:t>В</a:t>
            </a:r>
          </a:p>
        </p:txBody>
      </p:sp>
      <p:sp>
        <p:nvSpPr>
          <p:cNvPr id="188440" name="Text Box 24"/>
          <p:cNvSpPr txBox="1">
            <a:spLocks noChangeArrowheads="1"/>
          </p:cNvSpPr>
          <p:nvPr/>
        </p:nvSpPr>
        <p:spPr bwMode="auto">
          <a:xfrm>
            <a:off x="4943475" y="5781675"/>
            <a:ext cx="366713" cy="457200"/>
          </a:xfrm>
          <a:prstGeom prst="rect">
            <a:avLst/>
          </a:prstGeom>
          <a:noFill/>
          <a:ln w="12700">
            <a:noFill/>
            <a:miter lim="800000"/>
            <a:headEnd type="none" w="sm" len="sm"/>
            <a:tailEnd type="none" w="sm" len="sm"/>
          </a:ln>
          <a:effectLst/>
        </p:spPr>
        <p:txBody>
          <a:bodyPr wrap="none">
            <a:spAutoFit/>
          </a:bodyPr>
          <a:lstStyle/>
          <a:p>
            <a:r>
              <a:rPr lang="ru-RU">
                <a:solidFill>
                  <a:srgbClr val="0000FF"/>
                </a:solidFill>
              </a:rPr>
              <a:t>А</a:t>
            </a:r>
          </a:p>
        </p:txBody>
      </p:sp>
      <p:sp>
        <p:nvSpPr>
          <p:cNvPr id="188441" name="Text Box 25"/>
          <p:cNvSpPr txBox="1">
            <a:spLocks noChangeArrowheads="1"/>
          </p:cNvSpPr>
          <p:nvPr/>
        </p:nvSpPr>
        <p:spPr bwMode="auto">
          <a:xfrm>
            <a:off x="3786183" y="2071678"/>
            <a:ext cx="2428892" cy="400110"/>
          </a:xfrm>
          <a:prstGeom prst="rect">
            <a:avLst/>
          </a:prstGeom>
          <a:noFill/>
          <a:ln w="12700">
            <a:noFill/>
            <a:miter lim="800000"/>
            <a:headEnd type="none" w="sm" len="sm"/>
            <a:tailEnd type="none" w="sm" len="sm"/>
          </a:ln>
          <a:effectLst/>
        </p:spPr>
        <p:txBody>
          <a:bodyPr wrap="square">
            <a:spAutoFit/>
          </a:bodyPr>
          <a:lstStyle/>
          <a:p>
            <a:r>
              <a:rPr lang="ru-RU" sz="2000" dirty="0" smtClean="0">
                <a:solidFill>
                  <a:srgbClr val="FF0000"/>
                </a:solidFill>
                <a:effectLst>
                  <a:outerShdw blurRad="38100" dist="38100" dir="2700000" algn="tl">
                    <a:srgbClr val="C0C0C0"/>
                  </a:outerShdw>
                </a:effectLst>
              </a:rPr>
              <a:t> </a:t>
            </a:r>
            <a:r>
              <a:rPr lang="el-GR" sz="2000" dirty="0" smtClean="0">
                <a:solidFill>
                  <a:srgbClr val="FF0000"/>
                </a:solidFill>
                <a:effectLst>
                  <a:outerShdw blurRad="38100" dist="38100" dir="2700000" algn="tl">
                    <a:srgbClr val="C0C0C0"/>
                  </a:outerShdw>
                </a:effectLst>
              </a:rPr>
              <a:t>Δ</a:t>
            </a:r>
            <a:r>
              <a:rPr lang="ru-RU" sz="2000" dirty="0" smtClean="0">
                <a:solidFill>
                  <a:srgbClr val="FF0000"/>
                </a:solidFill>
                <a:effectLst>
                  <a:outerShdw blurRad="38100" dist="38100" dir="2700000" algn="tl">
                    <a:srgbClr val="C0C0C0"/>
                  </a:outerShdw>
                </a:effectLst>
              </a:rPr>
              <a:t> АВС </a:t>
            </a:r>
            <a:r>
              <a:rPr lang="ru-RU" sz="2000" dirty="0">
                <a:solidFill>
                  <a:srgbClr val="FF0000"/>
                </a:solidFill>
                <a:effectLst>
                  <a:outerShdw blurRad="38100" dist="38100" dir="2700000" algn="tl">
                    <a:srgbClr val="C0C0C0"/>
                  </a:outerShdw>
                </a:effectLst>
              </a:rPr>
              <a:t>искомый. </a:t>
            </a:r>
          </a:p>
        </p:txBody>
      </p:sp>
      <p:sp>
        <p:nvSpPr>
          <p:cNvPr id="188442" name="Text Box 26"/>
          <p:cNvSpPr txBox="1">
            <a:spLocks noChangeArrowheads="1"/>
          </p:cNvSpPr>
          <p:nvPr/>
        </p:nvSpPr>
        <p:spPr bwMode="auto">
          <a:xfrm>
            <a:off x="0" y="500042"/>
            <a:ext cx="996950" cy="457200"/>
          </a:xfrm>
          <a:prstGeom prst="rect">
            <a:avLst/>
          </a:prstGeom>
          <a:noFill/>
          <a:ln w="12700">
            <a:noFill/>
            <a:miter lim="800000"/>
            <a:headEnd type="none" w="sm" len="sm"/>
            <a:tailEnd type="none" w="sm" len="sm"/>
          </a:ln>
          <a:effectLst/>
        </p:spPr>
        <p:txBody>
          <a:bodyPr wrap="none">
            <a:spAutoFit/>
          </a:bodyPr>
          <a:lstStyle/>
          <a:p>
            <a:r>
              <a:rPr lang="ru-RU" dirty="0"/>
              <a:t>Дано:</a:t>
            </a:r>
          </a:p>
        </p:txBody>
      </p:sp>
      <p:sp>
        <p:nvSpPr>
          <p:cNvPr id="188443" name="Text Box 27"/>
          <p:cNvSpPr txBox="1">
            <a:spLocks noChangeArrowheads="1"/>
          </p:cNvSpPr>
          <p:nvPr/>
        </p:nvSpPr>
        <p:spPr bwMode="auto">
          <a:xfrm>
            <a:off x="714348" y="500042"/>
            <a:ext cx="1944688" cy="396875"/>
          </a:xfrm>
          <a:prstGeom prst="rect">
            <a:avLst/>
          </a:prstGeom>
          <a:noFill/>
          <a:ln w="12700">
            <a:noFill/>
            <a:miter lim="800000"/>
            <a:headEnd type="none" w="sm" len="sm"/>
            <a:tailEnd type="none" w="sm" len="sm"/>
          </a:ln>
          <a:effectLst/>
        </p:spPr>
        <p:txBody>
          <a:bodyPr>
            <a:spAutoFit/>
          </a:bodyPr>
          <a:lstStyle/>
          <a:p>
            <a:r>
              <a:rPr lang="ru-RU" sz="2000" b="1" dirty="0"/>
              <a:t>Отрезок Р</a:t>
            </a:r>
            <a:r>
              <a:rPr lang="ru-RU" sz="2000" b="1" baseline="-25000" dirty="0"/>
              <a:t>1</a:t>
            </a:r>
            <a:r>
              <a:rPr lang="en-US" sz="2000" b="1" dirty="0"/>
              <a:t>Q</a:t>
            </a:r>
            <a:r>
              <a:rPr lang="en-US" sz="2000" b="1" baseline="-25000" dirty="0"/>
              <a:t>1</a:t>
            </a:r>
            <a:endParaRPr lang="ru-RU" sz="2000" b="1" dirty="0"/>
          </a:p>
        </p:txBody>
      </p:sp>
      <p:sp>
        <p:nvSpPr>
          <p:cNvPr id="188444" name="Freeform 28"/>
          <p:cNvSpPr>
            <a:spLocks/>
          </p:cNvSpPr>
          <p:nvPr/>
        </p:nvSpPr>
        <p:spPr bwMode="auto">
          <a:xfrm>
            <a:off x="889000" y="2489200"/>
            <a:ext cx="2457450" cy="4763"/>
          </a:xfrm>
          <a:custGeom>
            <a:avLst/>
            <a:gdLst/>
            <a:ahLst/>
            <a:cxnLst>
              <a:cxn ang="0">
                <a:pos x="0" y="0"/>
              </a:cxn>
              <a:cxn ang="0">
                <a:pos x="1548" y="3"/>
              </a:cxn>
            </a:cxnLst>
            <a:rect l="0" t="0" r="r" b="b"/>
            <a:pathLst>
              <a:path w="1548" h="3">
                <a:moveTo>
                  <a:pt x="0" y="0"/>
                </a:moveTo>
                <a:lnTo>
                  <a:pt x="1548" y="3"/>
                </a:lnTo>
              </a:path>
            </a:pathLst>
          </a:custGeom>
          <a:noFill/>
          <a:ln w="12700" cap="flat" cmpd="sng">
            <a:solidFill>
              <a:schemeClr val="tx1"/>
            </a:solidFill>
            <a:prstDash val="solid"/>
            <a:round/>
            <a:headEnd type="oval" w="med" len="med"/>
            <a:tailEnd type="oval" w="med" len="med"/>
          </a:ln>
          <a:effectLst/>
        </p:spPr>
        <p:txBody>
          <a:bodyPr wrap="none"/>
          <a:lstStyle/>
          <a:p>
            <a:endParaRPr lang="ru-RU"/>
          </a:p>
        </p:txBody>
      </p:sp>
      <p:sp>
        <p:nvSpPr>
          <p:cNvPr id="188446" name="Text Box 30"/>
          <p:cNvSpPr txBox="1">
            <a:spLocks noChangeArrowheads="1"/>
          </p:cNvSpPr>
          <p:nvPr/>
        </p:nvSpPr>
        <p:spPr bwMode="auto">
          <a:xfrm>
            <a:off x="3325813" y="2349500"/>
            <a:ext cx="454025" cy="396875"/>
          </a:xfrm>
          <a:prstGeom prst="rect">
            <a:avLst/>
          </a:prstGeom>
          <a:noFill/>
          <a:ln w="12700">
            <a:noFill/>
            <a:miter lim="800000"/>
            <a:headEnd type="none" w="sm" len="sm"/>
            <a:tailEnd type="none" w="sm" len="sm"/>
          </a:ln>
          <a:effectLst/>
        </p:spPr>
        <p:txBody>
          <a:bodyPr wrap="none">
            <a:spAutoFit/>
          </a:bodyPr>
          <a:lstStyle/>
          <a:p>
            <a:r>
              <a:rPr lang="en-US" sz="2000">
                <a:solidFill>
                  <a:srgbClr val="000099"/>
                </a:solidFill>
              </a:rPr>
              <a:t>Q</a:t>
            </a:r>
            <a:r>
              <a:rPr lang="en-US" sz="2000" baseline="-25000">
                <a:solidFill>
                  <a:srgbClr val="000099"/>
                </a:solidFill>
              </a:rPr>
              <a:t>1</a:t>
            </a:r>
            <a:endParaRPr lang="ru-RU" sz="2000">
              <a:solidFill>
                <a:srgbClr val="000099"/>
              </a:solidFill>
            </a:endParaRPr>
          </a:p>
        </p:txBody>
      </p:sp>
      <p:sp>
        <p:nvSpPr>
          <p:cNvPr id="188447" name="Text Box 31"/>
          <p:cNvSpPr txBox="1">
            <a:spLocks noChangeArrowheads="1"/>
          </p:cNvSpPr>
          <p:nvPr/>
        </p:nvSpPr>
        <p:spPr bwMode="auto">
          <a:xfrm>
            <a:off x="539750" y="2276475"/>
            <a:ext cx="414338" cy="396875"/>
          </a:xfrm>
          <a:prstGeom prst="rect">
            <a:avLst/>
          </a:prstGeom>
          <a:noFill/>
          <a:ln w="12700">
            <a:noFill/>
            <a:miter lim="800000"/>
            <a:headEnd type="none" w="sm" len="sm"/>
            <a:tailEnd type="none" w="sm" len="sm"/>
          </a:ln>
          <a:effectLst/>
        </p:spPr>
        <p:txBody>
          <a:bodyPr wrap="none">
            <a:spAutoFit/>
          </a:bodyPr>
          <a:lstStyle/>
          <a:p>
            <a:r>
              <a:rPr lang="en-US" sz="2000">
                <a:solidFill>
                  <a:srgbClr val="000099"/>
                </a:solidFill>
              </a:rPr>
              <a:t>P</a:t>
            </a:r>
            <a:r>
              <a:rPr lang="en-US" sz="2000" baseline="-25000">
                <a:solidFill>
                  <a:srgbClr val="000099"/>
                </a:solidFill>
              </a:rPr>
              <a:t>1</a:t>
            </a:r>
            <a:endParaRPr lang="ru-RU" sz="2000">
              <a:solidFill>
                <a:srgbClr val="000099"/>
              </a:solidFill>
            </a:endParaRPr>
          </a:p>
        </p:txBody>
      </p:sp>
      <p:sp>
        <p:nvSpPr>
          <p:cNvPr id="188450" name="Text Box 34"/>
          <p:cNvSpPr txBox="1">
            <a:spLocks noChangeArrowheads="1"/>
          </p:cNvSpPr>
          <p:nvPr/>
        </p:nvSpPr>
        <p:spPr bwMode="auto">
          <a:xfrm>
            <a:off x="8531225" y="5708650"/>
            <a:ext cx="344488" cy="457200"/>
          </a:xfrm>
          <a:prstGeom prst="rect">
            <a:avLst/>
          </a:prstGeom>
          <a:noFill/>
          <a:ln w="12700">
            <a:noFill/>
            <a:miter lim="800000"/>
            <a:headEnd type="none" w="sm" len="sm"/>
            <a:tailEnd type="none" w="sm" len="sm"/>
          </a:ln>
          <a:effectLst/>
        </p:spPr>
        <p:txBody>
          <a:bodyPr wrap="none">
            <a:spAutoFit/>
          </a:bodyPr>
          <a:lstStyle/>
          <a:p>
            <a:r>
              <a:rPr lang="ru-RU" i="1">
                <a:solidFill>
                  <a:srgbClr val="000099"/>
                </a:solidFill>
              </a:rPr>
              <a:t>а</a:t>
            </a:r>
          </a:p>
        </p:txBody>
      </p:sp>
      <p:sp>
        <p:nvSpPr>
          <p:cNvPr id="188451" name="Text Box 35"/>
          <p:cNvSpPr txBox="1">
            <a:spLocks noChangeArrowheads="1"/>
          </p:cNvSpPr>
          <p:nvPr/>
        </p:nvSpPr>
        <p:spPr bwMode="auto">
          <a:xfrm>
            <a:off x="3922713" y="5780088"/>
            <a:ext cx="447675" cy="457200"/>
          </a:xfrm>
          <a:prstGeom prst="rect">
            <a:avLst/>
          </a:prstGeom>
          <a:noFill/>
          <a:ln w="12700">
            <a:noFill/>
            <a:miter lim="800000"/>
            <a:headEnd type="none" w="sm" len="sm"/>
            <a:tailEnd type="none" w="sm" len="sm"/>
          </a:ln>
          <a:effectLst/>
        </p:spPr>
        <p:txBody>
          <a:bodyPr wrap="none">
            <a:spAutoFit/>
          </a:bodyPr>
          <a:lstStyle/>
          <a:p>
            <a:r>
              <a:rPr lang="en-US" i="1">
                <a:solidFill>
                  <a:srgbClr val="0000FF"/>
                </a:solidFill>
              </a:rPr>
              <a:t>k</a:t>
            </a:r>
            <a:r>
              <a:rPr lang="en-US" i="1" baseline="-25000">
                <a:solidFill>
                  <a:srgbClr val="0000FF"/>
                </a:solidFill>
              </a:rPr>
              <a:t>2</a:t>
            </a:r>
            <a:endParaRPr lang="ru-RU" i="1">
              <a:solidFill>
                <a:srgbClr val="0000FF"/>
              </a:solidFill>
            </a:endParaRPr>
          </a:p>
        </p:txBody>
      </p:sp>
      <p:sp>
        <p:nvSpPr>
          <p:cNvPr id="188452" name="Arc 36"/>
          <p:cNvSpPr>
            <a:spLocks/>
          </p:cNvSpPr>
          <p:nvPr/>
        </p:nvSpPr>
        <p:spPr bwMode="auto">
          <a:xfrm rot="369828">
            <a:off x="4989513" y="5184775"/>
            <a:ext cx="2555875" cy="1147763"/>
          </a:xfrm>
          <a:custGeom>
            <a:avLst/>
            <a:gdLst>
              <a:gd name="G0" fmla="+- 0 0 0"/>
              <a:gd name="G1" fmla="+- 6367 0 0"/>
              <a:gd name="G2" fmla="+- 21600 0 0"/>
              <a:gd name="T0" fmla="*/ 20640 w 21600"/>
              <a:gd name="T1" fmla="*/ 0 h 10019"/>
              <a:gd name="T2" fmla="*/ 21289 w 21600"/>
              <a:gd name="T3" fmla="*/ 10019 h 10019"/>
              <a:gd name="T4" fmla="*/ 0 w 21600"/>
              <a:gd name="T5" fmla="*/ 6367 h 10019"/>
            </a:gdLst>
            <a:ahLst/>
            <a:cxnLst>
              <a:cxn ang="0">
                <a:pos x="T0" y="T1"/>
              </a:cxn>
              <a:cxn ang="0">
                <a:pos x="T2" y="T3"/>
              </a:cxn>
              <a:cxn ang="0">
                <a:pos x="T4" y="T5"/>
              </a:cxn>
            </a:cxnLst>
            <a:rect l="0" t="0" r="r" b="b"/>
            <a:pathLst>
              <a:path w="21600" h="10019" fill="none" extrusionOk="0">
                <a:moveTo>
                  <a:pt x="20640" y="-1"/>
                </a:moveTo>
                <a:cubicBezTo>
                  <a:pt x="21276" y="2062"/>
                  <a:pt x="21600" y="4208"/>
                  <a:pt x="21600" y="6367"/>
                </a:cubicBezTo>
                <a:cubicBezTo>
                  <a:pt x="21600" y="7590"/>
                  <a:pt x="21495" y="8812"/>
                  <a:pt x="21289" y="10019"/>
                </a:cubicBezTo>
              </a:path>
              <a:path w="21600" h="10019" stroke="0" extrusionOk="0">
                <a:moveTo>
                  <a:pt x="20640" y="-1"/>
                </a:moveTo>
                <a:cubicBezTo>
                  <a:pt x="21276" y="2062"/>
                  <a:pt x="21600" y="4208"/>
                  <a:pt x="21600" y="6367"/>
                </a:cubicBezTo>
                <a:cubicBezTo>
                  <a:pt x="21600" y="7590"/>
                  <a:pt x="21495" y="8812"/>
                  <a:pt x="21289" y="10019"/>
                </a:cubicBezTo>
                <a:lnTo>
                  <a:pt x="0" y="6367"/>
                </a:lnTo>
                <a:close/>
              </a:path>
            </a:pathLst>
          </a:custGeom>
          <a:noFill/>
          <a:ln w="38100">
            <a:solidFill>
              <a:srgbClr val="008000"/>
            </a:solidFill>
            <a:round/>
            <a:headEnd/>
            <a:tailEnd/>
          </a:ln>
          <a:effectLst/>
        </p:spPr>
        <p:txBody>
          <a:bodyPr wrap="none" anchor="ctr"/>
          <a:lstStyle/>
          <a:p>
            <a:endParaRPr lang="ru-RU"/>
          </a:p>
        </p:txBody>
      </p:sp>
      <p:sp>
        <p:nvSpPr>
          <p:cNvPr id="188454" name="Freeform 38"/>
          <p:cNvSpPr>
            <a:spLocks/>
          </p:cNvSpPr>
          <p:nvPr/>
        </p:nvSpPr>
        <p:spPr bwMode="auto">
          <a:xfrm>
            <a:off x="7556500" y="2654300"/>
            <a:ext cx="1511300" cy="3302000"/>
          </a:xfrm>
          <a:custGeom>
            <a:avLst/>
            <a:gdLst/>
            <a:ahLst/>
            <a:cxnLst>
              <a:cxn ang="0">
                <a:pos x="952" y="0"/>
              </a:cxn>
              <a:cxn ang="0">
                <a:pos x="0" y="2080"/>
              </a:cxn>
            </a:cxnLst>
            <a:rect l="0" t="0" r="r" b="b"/>
            <a:pathLst>
              <a:path w="952" h="2080">
                <a:moveTo>
                  <a:pt x="952" y="0"/>
                </a:moveTo>
                <a:lnTo>
                  <a:pt x="0" y="2080"/>
                </a:lnTo>
              </a:path>
            </a:pathLst>
          </a:custGeom>
          <a:noFill/>
          <a:ln w="38100" cap="flat" cmpd="sng">
            <a:solidFill>
              <a:schemeClr val="tx1"/>
            </a:solidFill>
            <a:prstDash val="solid"/>
            <a:round/>
            <a:headEnd type="none" w="sm" len="sm"/>
            <a:tailEnd type="none" w="sm" len="sm"/>
          </a:ln>
          <a:effectLst/>
        </p:spPr>
        <p:txBody>
          <a:bodyPr wrap="none"/>
          <a:lstStyle/>
          <a:p>
            <a:endParaRPr lang="ru-RU"/>
          </a:p>
        </p:txBody>
      </p:sp>
      <p:sp>
        <p:nvSpPr>
          <p:cNvPr id="188468" name="Arc 52"/>
          <p:cNvSpPr>
            <a:spLocks/>
          </p:cNvSpPr>
          <p:nvPr/>
        </p:nvSpPr>
        <p:spPr bwMode="auto">
          <a:xfrm rot="503576">
            <a:off x="5192713" y="4521200"/>
            <a:ext cx="1376362" cy="1966913"/>
          </a:xfrm>
          <a:custGeom>
            <a:avLst/>
            <a:gdLst>
              <a:gd name="G0" fmla="+- 0 0 0"/>
              <a:gd name="G1" fmla="+- 20906 0 0"/>
              <a:gd name="G2" fmla="+- 21600 0 0"/>
              <a:gd name="T0" fmla="*/ 5431 w 21600"/>
              <a:gd name="T1" fmla="*/ 0 h 30408"/>
              <a:gd name="T2" fmla="*/ 19398 w 21600"/>
              <a:gd name="T3" fmla="*/ 30408 h 30408"/>
              <a:gd name="T4" fmla="*/ 0 w 21600"/>
              <a:gd name="T5" fmla="*/ 20906 h 30408"/>
            </a:gdLst>
            <a:ahLst/>
            <a:cxnLst>
              <a:cxn ang="0">
                <a:pos x="T0" y="T1"/>
              </a:cxn>
              <a:cxn ang="0">
                <a:pos x="T2" y="T3"/>
              </a:cxn>
              <a:cxn ang="0">
                <a:pos x="T4" y="T5"/>
              </a:cxn>
            </a:cxnLst>
            <a:rect l="0" t="0" r="r" b="b"/>
            <a:pathLst>
              <a:path w="21600" h="30408" fill="none" extrusionOk="0">
                <a:moveTo>
                  <a:pt x="5431" y="-1"/>
                </a:moveTo>
                <a:cubicBezTo>
                  <a:pt x="14952" y="2473"/>
                  <a:pt x="21600" y="11068"/>
                  <a:pt x="21600" y="20906"/>
                </a:cubicBezTo>
                <a:cubicBezTo>
                  <a:pt x="21600" y="24199"/>
                  <a:pt x="20846" y="27449"/>
                  <a:pt x="19397" y="30407"/>
                </a:cubicBezTo>
              </a:path>
              <a:path w="21600" h="30408" stroke="0" extrusionOk="0">
                <a:moveTo>
                  <a:pt x="5431" y="-1"/>
                </a:moveTo>
                <a:cubicBezTo>
                  <a:pt x="14952" y="2473"/>
                  <a:pt x="21600" y="11068"/>
                  <a:pt x="21600" y="20906"/>
                </a:cubicBezTo>
                <a:cubicBezTo>
                  <a:pt x="21600" y="24199"/>
                  <a:pt x="20846" y="27449"/>
                  <a:pt x="19397" y="30407"/>
                </a:cubicBezTo>
                <a:lnTo>
                  <a:pt x="0" y="20906"/>
                </a:lnTo>
                <a:close/>
              </a:path>
            </a:pathLst>
          </a:custGeom>
          <a:noFill/>
          <a:ln w="38100">
            <a:solidFill>
              <a:schemeClr val="tx2"/>
            </a:solidFill>
            <a:round/>
            <a:headEnd/>
            <a:tailEnd/>
          </a:ln>
          <a:effectLst/>
        </p:spPr>
        <p:txBody>
          <a:bodyPr wrap="none" anchor="ctr"/>
          <a:lstStyle/>
          <a:p>
            <a:endParaRPr lang="ru-RU"/>
          </a:p>
        </p:txBody>
      </p:sp>
      <p:sp>
        <p:nvSpPr>
          <p:cNvPr id="188469" name="Oval 53"/>
          <p:cNvSpPr>
            <a:spLocks noChangeArrowheads="1"/>
          </p:cNvSpPr>
          <p:nvPr/>
        </p:nvSpPr>
        <p:spPr bwMode="auto">
          <a:xfrm>
            <a:off x="6156325" y="4797425"/>
            <a:ext cx="144463" cy="144463"/>
          </a:xfrm>
          <a:prstGeom prst="ellipse">
            <a:avLst/>
          </a:prstGeom>
          <a:solidFill>
            <a:schemeClr val="tx2"/>
          </a:solidFill>
          <a:ln w="12700">
            <a:solidFill>
              <a:schemeClr val="tx1"/>
            </a:solidFill>
            <a:round/>
            <a:headEnd type="none" w="sm" len="sm"/>
            <a:tailEnd type="none" w="sm" len="sm"/>
          </a:ln>
          <a:effectLst/>
        </p:spPr>
        <p:txBody>
          <a:bodyPr wrap="none" anchor="ctr"/>
          <a:lstStyle/>
          <a:p>
            <a:endParaRPr lang="ru-RU"/>
          </a:p>
        </p:txBody>
      </p:sp>
      <p:grpSp>
        <p:nvGrpSpPr>
          <p:cNvPr id="3" name="Group 90"/>
          <p:cNvGrpSpPr>
            <a:grpSpLocks/>
          </p:cNvGrpSpPr>
          <p:nvPr/>
        </p:nvGrpSpPr>
        <p:grpSpPr bwMode="auto">
          <a:xfrm>
            <a:off x="-1404938" y="-315913"/>
            <a:ext cx="4584701" cy="5611813"/>
            <a:chOff x="385" y="482"/>
            <a:chExt cx="2888" cy="3535"/>
          </a:xfrm>
        </p:grpSpPr>
        <p:grpSp>
          <p:nvGrpSpPr>
            <p:cNvPr id="4" name="Group 91"/>
            <p:cNvGrpSpPr>
              <a:grpSpLocks/>
            </p:cNvGrpSpPr>
            <p:nvPr/>
          </p:nvGrpSpPr>
          <p:grpSpPr bwMode="auto">
            <a:xfrm>
              <a:off x="2109" y="482"/>
              <a:ext cx="1164" cy="1902"/>
              <a:chOff x="839" y="-199"/>
              <a:chExt cx="1164" cy="1902"/>
            </a:xfrm>
          </p:grpSpPr>
          <p:grpSp>
            <p:nvGrpSpPr>
              <p:cNvPr id="5" name="Group 92"/>
              <p:cNvGrpSpPr>
                <a:grpSpLocks/>
              </p:cNvGrpSpPr>
              <p:nvPr/>
            </p:nvGrpSpPr>
            <p:grpSpPr bwMode="auto">
              <a:xfrm rot="-405328">
                <a:off x="1156" y="-199"/>
                <a:ext cx="847" cy="1823"/>
                <a:chOff x="1665" y="-108"/>
                <a:chExt cx="852" cy="1913"/>
              </a:xfrm>
            </p:grpSpPr>
            <p:grpSp>
              <p:nvGrpSpPr>
                <p:cNvPr id="6" name="Group 93"/>
                <p:cNvGrpSpPr>
                  <a:grpSpLocks/>
                </p:cNvGrpSpPr>
                <p:nvPr/>
              </p:nvGrpSpPr>
              <p:grpSpPr bwMode="auto">
                <a:xfrm>
                  <a:off x="1665" y="-108"/>
                  <a:ext cx="852" cy="1909"/>
                  <a:chOff x="1665" y="-108"/>
                  <a:chExt cx="852" cy="1909"/>
                </a:xfrm>
              </p:grpSpPr>
              <p:sp>
                <p:nvSpPr>
                  <p:cNvPr id="188510" name="Freeform 94"/>
                  <p:cNvSpPr>
                    <a:spLocks/>
                  </p:cNvSpPr>
                  <p:nvPr/>
                </p:nvSpPr>
                <p:spPr bwMode="auto">
                  <a:xfrm rot="78698">
                    <a:off x="1665" y="-108"/>
                    <a:ext cx="852" cy="1909"/>
                  </a:xfrm>
                  <a:custGeom>
                    <a:avLst/>
                    <a:gdLst/>
                    <a:ahLst/>
                    <a:cxnLst>
                      <a:cxn ang="0">
                        <a:pos x="0" y="90"/>
                      </a:cxn>
                      <a:cxn ang="0">
                        <a:pos x="227" y="0"/>
                      </a:cxn>
                      <a:cxn ang="0">
                        <a:pos x="1179" y="2540"/>
                      </a:cxn>
                      <a:cxn ang="0">
                        <a:pos x="1252" y="3125"/>
                      </a:cxn>
                      <a:cxn ang="0">
                        <a:pos x="952" y="2630"/>
                      </a:cxn>
                      <a:cxn ang="0">
                        <a:pos x="0" y="90"/>
                      </a:cxn>
                    </a:cxnLst>
                    <a:rect l="0" t="0" r="r" b="b"/>
                    <a:pathLst>
                      <a:path w="1252" h="3125">
                        <a:moveTo>
                          <a:pt x="0" y="90"/>
                        </a:moveTo>
                        <a:lnTo>
                          <a:pt x="227" y="0"/>
                        </a:lnTo>
                        <a:lnTo>
                          <a:pt x="1179" y="2540"/>
                        </a:lnTo>
                        <a:lnTo>
                          <a:pt x="1252" y="3125"/>
                        </a:lnTo>
                        <a:lnTo>
                          <a:pt x="952" y="2630"/>
                        </a:lnTo>
                        <a:lnTo>
                          <a:pt x="0" y="90"/>
                        </a:lnTo>
                        <a:close/>
                      </a:path>
                    </a:pathLst>
                  </a:custGeom>
                  <a:solidFill>
                    <a:srgbClr val="07B918"/>
                  </a:solidFill>
                  <a:ln w="9525">
                    <a:solidFill>
                      <a:schemeClr val="tx1"/>
                    </a:solidFill>
                    <a:round/>
                    <a:headEnd/>
                    <a:tailEnd/>
                  </a:ln>
                  <a:effectLst/>
                </p:spPr>
                <p:txBody>
                  <a:bodyPr/>
                  <a:lstStyle/>
                  <a:p>
                    <a:endParaRPr lang="ru-RU"/>
                  </a:p>
                </p:txBody>
              </p:sp>
              <p:sp>
                <p:nvSpPr>
                  <p:cNvPr id="188511" name="Freeform 95"/>
                  <p:cNvSpPr>
                    <a:spLocks/>
                  </p:cNvSpPr>
                  <p:nvPr/>
                </p:nvSpPr>
                <p:spPr bwMode="auto">
                  <a:xfrm rot="78698">
                    <a:off x="1734" y="-97"/>
                    <a:ext cx="744" cy="1595"/>
                  </a:xfrm>
                  <a:custGeom>
                    <a:avLst/>
                    <a:gdLst/>
                    <a:ahLst/>
                    <a:cxnLst>
                      <a:cxn ang="0">
                        <a:pos x="867" y="2612"/>
                      </a:cxn>
                      <a:cxn ang="0">
                        <a:pos x="1094" y="2522"/>
                      </a:cxn>
                      <a:cxn ang="0">
                        <a:pos x="1016" y="2554"/>
                      </a:cxn>
                      <a:cxn ang="0">
                        <a:pos x="84" y="0"/>
                      </a:cxn>
                      <a:cxn ang="0">
                        <a:pos x="0" y="30"/>
                      </a:cxn>
                      <a:cxn ang="0">
                        <a:pos x="940" y="2584"/>
                      </a:cxn>
                    </a:cxnLst>
                    <a:rect l="0" t="0" r="r" b="b"/>
                    <a:pathLst>
                      <a:path w="1094" h="2612">
                        <a:moveTo>
                          <a:pt x="867" y="2612"/>
                        </a:moveTo>
                        <a:lnTo>
                          <a:pt x="1094" y="2522"/>
                        </a:lnTo>
                        <a:lnTo>
                          <a:pt x="1016" y="2554"/>
                        </a:lnTo>
                        <a:lnTo>
                          <a:pt x="84" y="0"/>
                        </a:lnTo>
                        <a:lnTo>
                          <a:pt x="0" y="30"/>
                        </a:lnTo>
                        <a:lnTo>
                          <a:pt x="940" y="2584"/>
                        </a:lnTo>
                      </a:path>
                    </a:pathLst>
                  </a:custGeom>
                  <a:solidFill>
                    <a:srgbClr val="07B918"/>
                  </a:solidFill>
                  <a:ln w="9525">
                    <a:solidFill>
                      <a:schemeClr val="tx1"/>
                    </a:solidFill>
                    <a:round/>
                    <a:headEnd/>
                    <a:tailEnd/>
                  </a:ln>
                  <a:effectLst/>
                </p:spPr>
                <p:txBody>
                  <a:bodyPr/>
                  <a:lstStyle/>
                  <a:p>
                    <a:endParaRPr lang="ru-RU"/>
                  </a:p>
                </p:txBody>
              </p:sp>
            </p:grpSp>
            <p:grpSp>
              <p:nvGrpSpPr>
                <p:cNvPr id="7" name="Group 96"/>
                <p:cNvGrpSpPr>
                  <a:grpSpLocks/>
                </p:cNvGrpSpPr>
                <p:nvPr/>
              </p:nvGrpSpPr>
              <p:grpSpPr bwMode="auto">
                <a:xfrm>
                  <a:off x="2290" y="1434"/>
                  <a:ext cx="215" cy="371"/>
                  <a:chOff x="2296" y="1452"/>
                  <a:chExt cx="215" cy="371"/>
                </a:xfrm>
              </p:grpSpPr>
              <p:sp>
                <p:nvSpPr>
                  <p:cNvPr id="188513" name="Freeform 97"/>
                  <p:cNvSpPr>
                    <a:spLocks/>
                  </p:cNvSpPr>
                  <p:nvPr/>
                </p:nvSpPr>
                <p:spPr bwMode="auto">
                  <a:xfrm rot="78698">
                    <a:off x="2296" y="1452"/>
                    <a:ext cx="215" cy="371"/>
                  </a:xfrm>
                  <a:custGeom>
                    <a:avLst/>
                    <a:gdLst/>
                    <a:ahLst/>
                    <a:cxnLst>
                      <a:cxn ang="0">
                        <a:pos x="316" y="608"/>
                      </a:cxn>
                      <a:cxn ang="0">
                        <a:pos x="227" y="0"/>
                      </a:cxn>
                      <a:cxn ang="0">
                        <a:pos x="0" y="90"/>
                      </a:cxn>
                      <a:cxn ang="0">
                        <a:pos x="316" y="608"/>
                      </a:cxn>
                    </a:cxnLst>
                    <a:rect l="0" t="0" r="r" b="b"/>
                    <a:pathLst>
                      <a:path w="316" h="608">
                        <a:moveTo>
                          <a:pt x="316" y="608"/>
                        </a:moveTo>
                        <a:lnTo>
                          <a:pt x="227" y="0"/>
                        </a:lnTo>
                        <a:lnTo>
                          <a:pt x="0" y="90"/>
                        </a:lnTo>
                        <a:lnTo>
                          <a:pt x="316" y="608"/>
                        </a:lnTo>
                        <a:close/>
                      </a:path>
                    </a:pathLst>
                  </a:custGeom>
                  <a:gradFill rotWithShape="1">
                    <a:gsLst>
                      <a:gs pos="0">
                        <a:schemeClr val="bg1"/>
                      </a:gs>
                      <a:gs pos="50000">
                        <a:srgbClr val="FF9900"/>
                      </a:gs>
                      <a:gs pos="100000">
                        <a:schemeClr val="bg1"/>
                      </a:gs>
                    </a:gsLst>
                    <a:lin ang="2700000" scaled="1"/>
                  </a:gradFill>
                  <a:ln w="9525">
                    <a:solidFill>
                      <a:srgbClr val="0000FF"/>
                    </a:solidFill>
                    <a:round/>
                    <a:headEnd/>
                    <a:tailEnd/>
                  </a:ln>
                  <a:effectLst/>
                </p:spPr>
                <p:txBody>
                  <a:bodyPr/>
                  <a:lstStyle/>
                  <a:p>
                    <a:endParaRPr lang="ru-RU"/>
                  </a:p>
                </p:txBody>
              </p:sp>
              <p:sp>
                <p:nvSpPr>
                  <p:cNvPr id="188514" name="Freeform 98"/>
                  <p:cNvSpPr>
                    <a:spLocks/>
                  </p:cNvSpPr>
                  <p:nvPr/>
                </p:nvSpPr>
                <p:spPr bwMode="auto">
                  <a:xfrm rot="78698">
                    <a:off x="2422" y="1674"/>
                    <a:ext cx="82" cy="141"/>
                  </a:xfrm>
                  <a:custGeom>
                    <a:avLst/>
                    <a:gdLst/>
                    <a:ahLst/>
                    <a:cxnLst>
                      <a:cxn ang="0">
                        <a:pos x="85" y="0"/>
                      </a:cxn>
                      <a:cxn ang="0">
                        <a:pos x="0" y="25"/>
                      </a:cxn>
                      <a:cxn ang="0">
                        <a:pos x="121" y="230"/>
                      </a:cxn>
                      <a:cxn ang="0">
                        <a:pos x="85" y="0"/>
                      </a:cxn>
                    </a:cxnLst>
                    <a:rect l="0" t="0" r="r" b="b"/>
                    <a:pathLst>
                      <a:path w="121" h="230">
                        <a:moveTo>
                          <a:pt x="85" y="0"/>
                        </a:moveTo>
                        <a:lnTo>
                          <a:pt x="0" y="25"/>
                        </a:lnTo>
                        <a:lnTo>
                          <a:pt x="121" y="230"/>
                        </a:lnTo>
                        <a:lnTo>
                          <a:pt x="85" y="0"/>
                        </a:lnTo>
                        <a:close/>
                      </a:path>
                    </a:pathLst>
                  </a:custGeom>
                  <a:solidFill>
                    <a:srgbClr val="07B918"/>
                  </a:solidFill>
                  <a:ln w="9525">
                    <a:solidFill>
                      <a:schemeClr val="tx1"/>
                    </a:solidFill>
                    <a:round/>
                    <a:headEnd/>
                    <a:tailEnd/>
                  </a:ln>
                  <a:effectLst/>
                </p:spPr>
                <p:txBody>
                  <a:bodyPr/>
                  <a:lstStyle/>
                  <a:p>
                    <a:endParaRPr lang="ru-RU"/>
                  </a:p>
                </p:txBody>
              </p:sp>
            </p:grpSp>
          </p:grpSp>
          <p:grpSp>
            <p:nvGrpSpPr>
              <p:cNvPr id="8" name="Group 99"/>
              <p:cNvGrpSpPr>
                <a:grpSpLocks/>
              </p:cNvGrpSpPr>
              <p:nvPr/>
            </p:nvGrpSpPr>
            <p:grpSpPr bwMode="auto">
              <a:xfrm rot="1259420">
                <a:off x="839" y="0"/>
                <a:ext cx="348" cy="1703"/>
                <a:chOff x="1292" y="1570"/>
                <a:chExt cx="363" cy="1905"/>
              </a:xfrm>
            </p:grpSpPr>
            <p:sp>
              <p:nvSpPr>
                <p:cNvPr id="188516" name="Freeform 100"/>
                <p:cNvSpPr>
                  <a:spLocks/>
                </p:cNvSpPr>
                <p:nvPr/>
              </p:nvSpPr>
              <p:spPr bwMode="auto">
                <a:xfrm>
                  <a:off x="1292" y="1616"/>
                  <a:ext cx="227" cy="1859"/>
                </a:xfrm>
                <a:custGeom>
                  <a:avLst/>
                  <a:gdLst/>
                  <a:ahLst/>
                  <a:cxnLst>
                    <a:cxn ang="0">
                      <a:pos x="227" y="136"/>
                    </a:cxn>
                    <a:cxn ang="0">
                      <a:pos x="0" y="1859"/>
                    </a:cxn>
                    <a:cxn ang="0">
                      <a:pos x="0" y="1633"/>
                    </a:cxn>
                    <a:cxn ang="0">
                      <a:pos x="137" y="0"/>
                    </a:cxn>
                  </a:cxnLst>
                  <a:rect l="0" t="0" r="r" b="b"/>
                  <a:pathLst>
                    <a:path w="227" h="1859">
                      <a:moveTo>
                        <a:pt x="227" y="136"/>
                      </a:moveTo>
                      <a:lnTo>
                        <a:pt x="0" y="1859"/>
                      </a:lnTo>
                      <a:lnTo>
                        <a:pt x="0" y="1633"/>
                      </a:lnTo>
                      <a:lnTo>
                        <a:pt x="137" y="0"/>
                      </a:lnTo>
                    </a:path>
                  </a:pathLst>
                </a:custGeom>
                <a:solidFill>
                  <a:schemeClr val="bg2"/>
                </a:solidFill>
                <a:ln w="9525">
                  <a:solidFill>
                    <a:schemeClr val="tx1"/>
                  </a:solidFill>
                  <a:round/>
                  <a:headEnd/>
                  <a:tailEnd/>
                </a:ln>
                <a:effectLst/>
              </p:spPr>
              <p:txBody>
                <a:bodyPr/>
                <a:lstStyle/>
                <a:p>
                  <a:endParaRPr lang="ru-RU"/>
                </a:p>
              </p:txBody>
            </p:sp>
            <p:sp>
              <p:nvSpPr>
                <p:cNvPr id="188517" name="Oval 101"/>
                <p:cNvSpPr>
                  <a:spLocks noChangeArrowheads="1"/>
                </p:cNvSpPr>
                <p:nvPr/>
              </p:nvSpPr>
              <p:spPr bwMode="auto">
                <a:xfrm>
                  <a:off x="1383" y="1570"/>
                  <a:ext cx="272" cy="272"/>
                </a:xfrm>
                <a:prstGeom prst="ellipse">
                  <a:avLst/>
                </a:prstGeom>
                <a:solidFill>
                  <a:schemeClr val="bg2"/>
                </a:solidFill>
                <a:ln w="9525">
                  <a:solidFill>
                    <a:schemeClr val="tx1"/>
                  </a:solidFill>
                  <a:round/>
                  <a:headEnd/>
                  <a:tailEnd/>
                </a:ln>
                <a:effectLst/>
              </p:spPr>
              <p:txBody>
                <a:bodyPr wrap="none" anchor="ctr"/>
                <a:lstStyle/>
                <a:p>
                  <a:endParaRPr lang="ru-RU"/>
                </a:p>
              </p:txBody>
            </p:sp>
          </p:grpSp>
        </p:grpSp>
        <p:grpSp>
          <p:nvGrpSpPr>
            <p:cNvPr id="9" name="Group 102"/>
            <p:cNvGrpSpPr>
              <a:grpSpLocks/>
            </p:cNvGrpSpPr>
            <p:nvPr/>
          </p:nvGrpSpPr>
          <p:grpSpPr bwMode="auto">
            <a:xfrm flipH="1" flipV="1">
              <a:off x="385" y="2115"/>
              <a:ext cx="1164" cy="1902"/>
              <a:chOff x="839" y="-199"/>
              <a:chExt cx="1164" cy="1902"/>
            </a:xfrm>
          </p:grpSpPr>
          <p:grpSp>
            <p:nvGrpSpPr>
              <p:cNvPr id="10" name="Group 103"/>
              <p:cNvGrpSpPr>
                <a:grpSpLocks/>
              </p:cNvGrpSpPr>
              <p:nvPr/>
            </p:nvGrpSpPr>
            <p:grpSpPr bwMode="auto">
              <a:xfrm rot="-405328">
                <a:off x="1156" y="-199"/>
                <a:ext cx="847" cy="1823"/>
                <a:chOff x="1665" y="-108"/>
                <a:chExt cx="852" cy="1913"/>
              </a:xfrm>
            </p:grpSpPr>
            <p:grpSp>
              <p:nvGrpSpPr>
                <p:cNvPr id="11" name="Group 104"/>
                <p:cNvGrpSpPr>
                  <a:grpSpLocks/>
                </p:cNvGrpSpPr>
                <p:nvPr/>
              </p:nvGrpSpPr>
              <p:grpSpPr bwMode="auto">
                <a:xfrm>
                  <a:off x="1665" y="-108"/>
                  <a:ext cx="852" cy="1909"/>
                  <a:chOff x="1665" y="-108"/>
                  <a:chExt cx="852" cy="1909"/>
                </a:xfrm>
              </p:grpSpPr>
              <p:sp>
                <p:nvSpPr>
                  <p:cNvPr id="188521" name="Freeform 105"/>
                  <p:cNvSpPr>
                    <a:spLocks/>
                  </p:cNvSpPr>
                  <p:nvPr/>
                </p:nvSpPr>
                <p:spPr bwMode="auto">
                  <a:xfrm rot="78698">
                    <a:off x="1665" y="-108"/>
                    <a:ext cx="852" cy="1909"/>
                  </a:xfrm>
                  <a:custGeom>
                    <a:avLst/>
                    <a:gdLst/>
                    <a:ahLst/>
                    <a:cxnLst>
                      <a:cxn ang="0">
                        <a:pos x="0" y="90"/>
                      </a:cxn>
                      <a:cxn ang="0">
                        <a:pos x="227" y="0"/>
                      </a:cxn>
                      <a:cxn ang="0">
                        <a:pos x="1179" y="2540"/>
                      </a:cxn>
                      <a:cxn ang="0">
                        <a:pos x="1252" y="3125"/>
                      </a:cxn>
                      <a:cxn ang="0">
                        <a:pos x="952" y="2630"/>
                      </a:cxn>
                      <a:cxn ang="0">
                        <a:pos x="0" y="90"/>
                      </a:cxn>
                    </a:cxnLst>
                    <a:rect l="0" t="0" r="r" b="b"/>
                    <a:pathLst>
                      <a:path w="1252" h="3125">
                        <a:moveTo>
                          <a:pt x="0" y="90"/>
                        </a:moveTo>
                        <a:lnTo>
                          <a:pt x="227" y="0"/>
                        </a:lnTo>
                        <a:lnTo>
                          <a:pt x="1179" y="2540"/>
                        </a:lnTo>
                        <a:lnTo>
                          <a:pt x="1252" y="3125"/>
                        </a:lnTo>
                        <a:lnTo>
                          <a:pt x="952" y="2630"/>
                        </a:lnTo>
                        <a:lnTo>
                          <a:pt x="0" y="90"/>
                        </a:lnTo>
                        <a:close/>
                      </a:path>
                    </a:pathLst>
                  </a:custGeom>
                  <a:noFill/>
                  <a:ln w="9525">
                    <a:solidFill>
                      <a:schemeClr val="bg1"/>
                    </a:solidFill>
                    <a:round/>
                    <a:headEnd/>
                    <a:tailEnd/>
                  </a:ln>
                  <a:effectLst/>
                </p:spPr>
                <p:txBody>
                  <a:bodyPr/>
                  <a:lstStyle/>
                  <a:p>
                    <a:endParaRPr lang="ru-RU"/>
                  </a:p>
                </p:txBody>
              </p:sp>
              <p:sp>
                <p:nvSpPr>
                  <p:cNvPr id="188522" name="Freeform 106"/>
                  <p:cNvSpPr>
                    <a:spLocks/>
                  </p:cNvSpPr>
                  <p:nvPr/>
                </p:nvSpPr>
                <p:spPr bwMode="auto">
                  <a:xfrm rot="78698">
                    <a:off x="1734" y="-97"/>
                    <a:ext cx="744" cy="1595"/>
                  </a:xfrm>
                  <a:custGeom>
                    <a:avLst/>
                    <a:gdLst/>
                    <a:ahLst/>
                    <a:cxnLst>
                      <a:cxn ang="0">
                        <a:pos x="867" y="2612"/>
                      </a:cxn>
                      <a:cxn ang="0">
                        <a:pos x="1094" y="2522"/>
                      </a:cxn>
                      <a:cxn ang="0">
                        <a:pos x="1016" y="2554"/>
                      </a:cxn>
                      <a:cxn ang="0">
                        <a:pos x="84" y="0"/>
                      </a:cxn>
                      <a:cxn ang="0">
                        <a:pos x="0" y="30"/>
                      </a:cxn>
                      <a:cxn ang="0">
                        <a:pos x="940" y="2584"/>
                      </a:cxn>
                    </a:cxnLst>
                    <a:rect l="0" t="0" r="r" b="b"/>
                    <a:pathLst>
                      <a:path w="1094" h="2612">
                        <a:moveTo>
                          <a:pt x="867" y="2612"/>
                        </a:moveTo>
                        <a:lnTo>
                          <a:pt x="1094" y="2522"/>
                        </a:lnTo>
                        <a:lnTo>
                          <a:pt x="1016" y="2554"/>
                        </a:lnTo>
                        <a:lnTo>
                          <a:pt x="84" y="0"/>
                        </a:lnTo>
                        <a:lnTo>
                          <a:pt x="0" y="30"/>
                        </a:lnTo>
                        <a:lnTo>
                          <a:pt x="940" y="2584"/>
                        </a:lnTo>
                      </a:path>
                    </a:pathLst>
                  </a:custGeom>
                  <a:noFill/>
                  <a:ln w="9525">
                    <a:solidFill>
                      <a:schemeClr val="bg1"/>
                    </a:solidFill>
                    <a:round/>
                    <a:headEnd/>
                    <a:tailEnd/>
                  </a:ln>
                  <a:effectLst/>
                </p:spPr>
                <p:txBody>
                  <a:bodyPr/>
                  <a:lstStyle/>
                  <a:p>
                    <a:endParaRPr lang="ru-RU"/>
                  </a:p>
                </p:txBody>
              </p:sp>
            </p:grpSp>
            <p:grpSp>
              <p:nvGrpSpPr>
                <p:cNvPr id="12" name="Group 107"/>
                <p:cNvGrpSpPr>
                  <a:grpSpLocks/>
                </p:cNvGrpSpPr>
                <p:nvPr/>
              </p:nvGrpSpPr>
              <p:grpSpPr bwMode="auto">
                <a:xfrm>
                  <a:off x="2290" y="1434"/>
                  <a:ext cx="215" cy="371"/>
                  <a:chOff x="2296" y="1452"/>
                  <a:chExt cx="215" cy="371"/>
                </a:xfrm>
              </p:grpSpPr>
              <p:sp>
                <p:nvSpPr>
                  <p:cNvPr id="188524" name="Freeform 108"/>
                  <p:cNvSpPr>
                    <a:spLocks/>
                  </p:cNvSpPr>
                  <p:nvPr/>
                </p:nvSpPr>
                <p:spPr bwMode="auto">
                  <a:xfrm rot="78698">
                    <a:off x="2296" y="1452"/>
                    <a:ext cx="215" cy="371"/>
                  </a:xfrm>
                  <a:custGeom>
                    <a:avLst/>
                    <a:gdLst/>
                    <a:ahLst/>
                    <a:cxnLst>
                      <a:cxn ang="0">
                        <a:pos x="316" y="608"/>
                      </a:cxn>
                      <a:cxn ang="0">
                        <a:pos x="227" y="0"/>
                      </a:cxn>
                      <a:cxn ang="0">
                        <a:pos x="0" y="90"/>
                      </a:cxn>
                      <a:cxn ang="0">
                        <a:pos x="316" y="608"/>
                      </a:cxn>
                    </a:cxnLst>
                    <a:rect l="0" t="0" r="r" b="b"/>
                    <a:pathLst>
                      <a:path w="316" h="608">
                        <a:moveTo>
                          <a:pt x="316" y="608"/>
                        </a:moveTo>
                        <a:lnTo>
                          <a:pt x="227" y="0"/>
                        </a:lnTo>
                        <a:lnTo>
                          <a:pt x="0" y="90"/>
                        </a:lnTo>
                        <a:lnTo>
                          <a:pt x="316" y="608"/>
                        </a:lnTo>
                        <a:close/>
                      </a:path>
                    </a:pathLst>
                  </a:custGeom>
                  <a:noFill/>
                  <a:ln w="9525">
                    <a:solidFill>
                      <a:schemeClr val="bg1"/>
                    </a:solidFill>
                    <a:round/>
                    <a:headEnd/>
                    <a:tailEnd/>
                  </a:ln>
                  <a:effectLst/>
                </p:spPr>
                <p:txBody>
                  <a:bodyPr/>
                  <a:lstStyle/>
                  <a:p>
                    <a:endParaRPr lang="ru-RU"/>
                  </a:p>
                </p:txBody>
              </p:sp>
              <p:sp>
                <p:nvSpPr>
                  <p:cNvPr id="188525" name="Freeform 109"/>
                  <p:cNvSpPr>
                    <a:spLocks/>
                  </p:cNvSpPr>
                  <p:nvPr/>
                </p:nvSpPr>
                <p:spPr bwMode="auto">
                  <a:xfrm rot="78698">
                    <a:off x="2422" y="1674"/>
                    <a:ext cx="82" cy="141"/>
                  </a:xfrm>
                  <a:custGeom>
                    <a:avLst/>
                    <a:gdLst/>
                    <a:ahLst/>
                    <a:cxnLst>
                      <a:cxn ang="0">
                        <a:pos x="85" y="0"/>
                      </a:cxn>
                      <a:cxn ang="0">
                        <a:pos x="0" y="25"/>
                      </a:cxn>
                      <a:cxn ang="0">
                        <a:pos x="121" y="230"/>
                      </a:cxn>
                      <a:cxn ang="0">
                        <a:pos x="85" y="0"/>
                      </a:cxn>
                    </a:cxnLst>
                    <a:rect l="0" t="0" r="r" b="b"/>
                    <a:pathLst>
                      <a:path w="121" h="230">
                        <a:moveTo>
                          <a:pt x="85" y="0"/>
                        </a:moveTo>
                        <a:lnTo>
                          <a:pt x="0" y="25"/>
                        </a:lnTo>
                        <a:lnTo>
                          <a:pt x="121" y="230"/>
                        </a:lnTo>
                        <a:lnTo>
                          <a:pt x="85" y="0"/>
                        </a:lnTo>
                        <a:close/>
                      </a:path>
                    </a:pathLst>
                  </a:custGeom>
                  <a:noFill/>
                  <a:ln w="9525">
                    <a:solidFill>
                      <a:schemeClr val="bg1"/>
                    </a:solidFill>
                    <a:round/>
                    <a:headEnd/>
                    <a:tailEnd/>
                  </a:ln>
                  <a:effectLst/>
                </p:spPr>
                <p:txBody>
                  <a:bodyPr/>
                  <a:lstStyle/>
                  <a:p>
                    <a:endParaRPr lang="ru-RU"/>
                  </a:p>
                </p:txBody>
              </p:sp>
            </p:grpSp>
          </p:grpSp>
          <p:grpSp>
            <p:nvGrpSpPr>
              <p:cNvPr id="13" name="Group 110"/>
              <p:cNvGrpSpPr>
                <a:grpSpLocks/>
              </p:cNvGrpSpPr>
              <p:nvPr/>
            </p:nvGrpSpPr>
            <p:grpSpPr bwMode="auto">
              <a:xfrm rot="1259420">
                <a:off x="839" y="0"/>
                <a:ext cx="348" cy="1703"/>
                <a:chOff x="1292" y="1570"/>
                <a:chExt cx="363" cy="1905"/>
              </a:xfrm>
            </p:grpSpPr>
            <p:sp>
              <p:nvSpPr>
                <p:cNvPr id="188527" name="Freeform 111"/>
                <p:cNvSpPr>
                  <a:spLocks/>
                </p:cNvSpPr>
                <p:nvPr/>
              </p:nvSpPr>
              <p:spPr bwMode="auto">
                <a:xfrm>
                  <a:off x="1292" y="1616"/>
                  <a:ext cx="227" cy="1859"/>
                </a:xfrm>
                <a:custGeom>
                  <a:avLst/>
                  <a:gdLst/>
                  <a:ahLst/>
                  <a:cxnLst>
                    <a:cxn ang="0">
                      <a:pos x="227" y="136"/>
                    </a:cxn>
                    <a:cxn ang="0">
                      <a:pos x="0" y="1859"/>
                    </a:cxn>
                    <a:cxn ang="0">
                      <a:pos x="0" y="1633"/>
                    </a:cxn>
                    <a:cxn ang="0">
                      <a:pos x="137" y="0"/>
                    </a:cxn>
                  </a:cxnLst>
                  <a:rect l="0" t="0" r="r" b="b"/>
                  <a:pathLst>
                    <a:path w="227" h="1859">
                      <a:moveTo>
                        <a:pt x="227" y="136"/>
                      </a:moveTo>
                      <a:lnTo>
                        <a:pt x="0" y="1859"/>
                      </a:lnTo>
                      <a:lnTo>
                        <a:pt x="0" y="1633"/>
                      </a:lnTo>
                      <a:lnTo>
                        <a:pt x="137" y="0"/>
                      </a:lnTo>
                    </a:path>
                  </a:pathLst>
                </a:custGeom>
                <a:noFill/>
                <a:ln w="9525">
                  <a:solidFill>
                    <a:schemeClr val="bg1"/>
                  </a:solidFill>
                  <a:round/>
                  <a:headEnd/>
                  <a:tailEnd/>
                </a:ln>
                <a:effectLst/>
              </p:spPr>
              <p:txBody>
                <a:bodyPr/>
                <a:lstStyle/>
                <a:p>
                  <a:endParaRPr lang="ru-RU"/>
                </a:p>
              </p:txBody>
            </p:sp>
            <p:sp>
              <p:nvSpPr>
                <p:cNvPr id="188528" name="Oval 112"/>
                <p:cNvSpPr>
                  <a:spLocks noChangeArrowheads="1"/>
                </p:cNvSpPr>
                <p:nvPr/>
              </p:nvSpPr>
              <p:spPr bwMode="auto">
                <a:xfrm>
                  <a:off x="1383" y="1570"/>
                  <a:ext cx="272" cy="272"/>
                </a:xfrm>
                <a:prstGeom prst="ellipse">
                  <a:avLst/>
                </a:prstGeom>
                <a:noFill/>
                <a:ln w="9525">
                  <a:solidFill>
                    <a:schemeClr val="bg1"/>
                  </a:solidFill>
                  <a:round/>
                  <a:headEnd/>
                  <a:tailEnd/>
                </a:ln>
                <a:effectLst/>
              </p:spPr>
              <p:txBody>
                <a:bodyPr wrap="none" anchor="ctr"/>
                <a:lstStyle/>
                <a:p>
                  <a:endParaRPr lang="ru-RU"/>
                </a:p>
              </p:txBody>
            </p:sp>
          </p:grpSp>
        </p:grpSp>
      </p:grpSp>
      <p:grpSp>
        <p:nvGrpSpPr>
          <p:cNvPr id="14" name="Group 140"/>
          <p:cNvGrpSpPr>
            <a:grpSpLocks/>
          </p:cNvGrpSpPr>
          <p:nvPr/>
        </p:nvGrpSpPr>
        <p:grpSpPr bwMode="auto">
          <a:xfrm>
            <a:off x="395288" y="2636838"/>
            <a:ext cx="1816100" cy="3168650"/>
            <a:chOff x="249" y="1661"/>
            <a:chExt cx="1144" cy="1996"/>
          </a:xfrm>
        </p:grpSpPr>
        <p:sp>
          <p:nvSpPr>
            <p:cNvPr id="188553" name="Line 137"/>
            <p:cNvSpPr>
              <a:spLocks noChangeShapeType="1"/>
            </p:cNvSpPr>
            <p:nvPr/>
          </p:nvSpPr>
          <p:spPr bwMode="auto">
            <a:xfrm>
              <a:off x="930" y="1661"/>
              <a:ext cx="463" cy="917"/>
            </a:xfrm>
            <a:prstGeom prst="line">
              <a:avLst/>
            </a:prstGeom>
            <a:noFill/>
            <a:ln w="38100">
              <a:solidFill>
                <a:schemeClr val="tx1"/>
              </a:solidFill>
              <a:round/>
              <a:headEnd/>
              <a:tailEnd/>
            </a:ln>
            <a:effectLst/>
          </p:spPr>
          <p:txBody>
            <a:bodyPr/>
            <a:lstStyle/>
            <a:p>
              <a:endParaRPr lang="ru-RU"/>
            </a:p>
          </p:txBody>
        </p:sp>
        <p:sp>
          <p:nvSpPr>
            <p:cNvPr id="188554" name="Freeform 138"/>
            <p:cNvSpPr>
              <a:spLocks/>
            </p:cNvSpPr>
            <p:nvPr/>
          </p:nvSpPr>
          <p:spPr bwMode="auto">
            <a:xfrm>
              <a:off x="249" y="2568"/>
              <a:ext cx="1123" cy="1089"/>
            </a:xfrm>
            <a:custGeom>
              <a:avLst/>
              <a:gdLst/>
              <a:ahLst/>
              <a:cxnLst>
                <a:cxn ang="0">
                  <a:pos x="941" y="0"/>
                </a:cxn>
                <a:cxn ang="0">
                  <a:pos x="0" y="949"/>
                </a:cxn>
              </a:cxnLst>
              <a:rect l="0" t="0" r="r" b="b"/>
              <a:pathLst>
                <a:path w="941" h="949">
                  <a:moveTo>
                    <a:pt x="941" y="0"/>
                  </a:moveTo>
                  <a:lnTo>
                    <a:pt x="0" y="949"/>
                  </a:lnTo>
                </a:path>
              </a:pathLst>
            </a:custGeom>
            <a:noFill/>
            <a:ln w="38100">
              <a:solidFill>
                <a:schemeClr val="tx1"/>
              </a:solidFill>
              <a:round/>
              <a:headEnd/>
              <a:tailEnd/>
            </a:ln>
            <a:effectLst/>
          </p:spPr>
          <p:txBody>
            <a:bodyPr/>
            <a:lstStyle/>
            <a:p>
              <a:endParaRPr lang="ru-RU"/>
            </a:p>
          </p:txBody>
        </p:sp>
      </p:grpSp>
      <p:sp>
        <p:nvSpPr>
          <p:cNvPr id="188560" name="Arc 144"/>
          <p:cNvSpPr>
            <a:spLocks/>
          </p:cNvSpPr>
          <p:nvPr/>
        </p:nvSpPr>
        <p:spPr bwMode="auto">
          <a:xfrm rot="20592849" flipH="1">
            <a:off x="738188" y="2849563"/>
            <a:ext cx="1409700" cy="2482850"/>
          </a:xfrm>
          <a:custGeom>
            <a:avLst/>
            <a:gdLst>
              <a:gd name="G0" fmla="+- 0 0 0"/>
              <a:gd name="G1" fmla="+- 21581 0 0"/>
              <a:gd name="G2" fmla="+- 21600 0 0"/>
              <a:gd name="T0" fmla="*/ 904 w 21600"/>
              <a:gd name="T1" fmla="*/ 0 h 37900"/>
              <a:gd name="T2" fmla="*/ 14151 w 21600"/>
              <a:gd name="T3" fmla="*/ 37900 h 37900"/>
              <a:gd name="T4" fmla="*/ 0 w 21600"/>
              <a:gd name="T5" fmla="*/ 21581 h 37900"/>
            </a:gdLst>
            <a:ahLst/>
            <a:cxnLst>
              <a:cxn ang="0">
                <a:pos x="T0" y="T1"/>
              </a:cxn>
              <a:cxn ang="0">
                <a:pos x="T2" y="T3"/>
              </a:cxn>
              <a:cxn ang="0">
                <a:pos x="T4" y="T5"/>
              </a:cxn>
            </a:cxnLst>
            <a:rect l="0" t="0" r="r" b="b"/>
            <a:pathLst>
              <a:path w="21600" h="37900" fill="none" extrusionOk="0">
                <a:moveTo>
                  <a:pt x="904" y="-1"/>
                </a:moveTo>
                <a:cubicBezTo>
                  <a:pt x="12471" y="484"/>
                  <a:pt x="21600" y="10003"/>
                  <a:pt x="21600" y="21581"/>
                </a:cubicBezTo>
                <a:cubicBezTo>
                  <a:pt x="21600" y="27843"/>
                  <a:pt x="18882" y="33797"/>
                  <a:pt x="14150" y="37899"/>
                </a:cubicBezTo>
              </a:path>
              <a:path w="21600" h="37900" stroke="0" extrusionOk="0">
                <a:moveTo>
                  <a:pt x="904" y="-1"/>
                </a:moveTo>
                <a:cubicBezTo>
                  <a:pt x="12471" y="484"/>
                  <a:pt x="21600" y="10003"/>
                  <a:pt x="21600" y="21581"/>
                </a:cubicBezTo>
                <a:cubicBezTo>
                  <a:pt x="21600" y="27843"/>
                  <a:pt x="18882" y="33797"/>
                  <a:pt x="14150" y="37899"/>
                </a:cubicBezTo>
                <a:lnTo>
                  <a:pt x="0" y="21581"/>
                </a:lnTo>
                <a:close/>
              </a:path>
            </a:pathLst>
          </a:custGeom>
          <a:noFill/>
          <a:ln w="38100">
            <a:solidFill>
              <a:srgbClr val="0066CC"/>
            </a:solidFill>
            <a:round/>
            <a:headEnd/>
            <a:tailEnd/>
          </a:ln>
          <a:effectLst/>
        </p:spPr>
        <p:txBody>
          <a:bodyPr wrap="none" anchor="ctr"/>
          <a:lstStyle/>
          <a:p>
            <a:endParaRPr lang="ru-RU"/>
          </a:p>
        </p:txBody>
      </p:sp>
      <p:sp>
        <p:nvSpPr>
          <p:cNvPr id="188561" name="Arc 145"/>
          <p:cNvSpPr>
            <a:spLocks/>
          </p:cNvSpPr>
          <p:nvPr/>
        </p:nvSpPr>
        <p:spPr bwMode="auto">
          <a:xfrm rot="20592849" flipH="1">
            <a:off x="5969000" y="4611688"/>
            <a:ext cx="2632075" cy="1416050"/>
          </a:xfrm>
          <a:custGeom>
            <a:avLst/>
            <a:gdLst>
              <a:gd name="G0" fmla="+- 18896 0 0"/>
              <a:gd name="G1" fmla="+- 21600 0 0"/>
              <a:gd name="G2" fmla="+- 21600 0 0"/>
              <a:gd name="T0" fmla="*/ 0 w 40311"/>
              <a:gd name="T1" fmla="*/ 11136 h 21600"/>
              <a:gd name="T2" fmla="*/ 40311 w 40311"/>
              <a:gd name="T3" fmla="*/ 18781 h 21600"/>
              <a:gd name="T4" fmla="*/ 18896 w 40311"/>
              <a:gd name="T5" fmla="*/ 21600 h 21600"/>
            </a:gdLst>
            <a:ahLst/>
            <a:cxnLst>
              <a:cxn ang="0">
                <a:pos x="T0" y="T1"/>
              </a:cxn>
              <a:cxn ang="0">
                <a:pos x="T2" y="T3"/>
              </a:cxn>
              <a:cxn ang="0">
                <a:pos x="T4" y="T5"/>
              </a:cxn>
            </a:cxnLst>
            <a:rect l="0" t="0" r="r" b="b"/>
            <a:pathLst>
              <a:path w="40311" h="21600" fill="none" extrusionOk="0">
                <a:moveTo>
                  <a:pt x="-1" y="11135"/>
                </a:moveTo>
                <a:cubicBezTo>
                  <a:pt x="3805" y="4264"/>
                  <a:pt x="11041" y="-1"/>
                  <a:pt x="18896" y="0"/>
                </a:cubicBezTo>
                <a:cubicBezTo>
                  <a:pt x="29735" y="0"/>
                  <a:pt x="38896" y="8033"/>
                  <a:pt x="40311" y="18780"/>
                </a:cubicBezTo>
              </a:path>
              <a:path w="40311" h="21600" stroke="0" extrusionOk="0">
                <a:moveTo>
                  <a:pt x="-1" y="11135"/>
                </a:moveTo>
                <a:cubicBezTo>
                  <a:pt x="3805" y="4264"/>
                  <a:pt x="11041" y="-1"/>
                  <a:pt x="18896" y="0"/>
                </a:cubicBezTo>
                <a:cubicBezTo>
                  <a:pt x="29735" y="0"/>
                  <a:pt x="38896" y="8033"/>
                  <a:pt x="40311" y="18780"/>
                </a:cubicBezTo>
                <a:lnTo>
                  <a:pt x="18896" y="21600"/>
                </a:lnTo>
                <a:close/>
              </a:path>
            </a:pathLst>
          </a:custGeom>
          <a:noFill/>
          <a:ln w="38100">
            <a:solidFill>
              <a:srgbClr val="0066CC"/>
            </a:solidFill>
            <a:round/>
            <a:headEnd/>
            <a:tailEnd/>
          </a:ln>
          <a:effectLst/>
        </p:spPr>
        <p:txBody>
          <a:bodyPr wrap="none" anchor="ctr"/>
          <a:lstStyle/>
          <a:p>
            <a:endParaRPr lang="ru-RU"/>
          </a:p>
        </p:txBody>
      </p:sp>
      <p:sp>
        <p:nvSpPr>
          <p:cNvPr id="188562" name="Text Box 146"/>
          <p:cNvSpPr txBox="1">
            <a:spLocks noChangeArrowheads="1"/>
          </p:cNvSpPr>
          <p:nvPr/>
        </p:nvSpPr>
        <p:spPr bwMode="auto">
          <a:xfrm flipH="1">
            <a:off x="1620838" y="2565400"/>
            <a:ext cx="465137" cy="457200"/>
          </a:xfrm>
          <a:prstGeom prst="rect">
            <a:avLst/>
          </a:prstGeom>
          <a:noFill/>
          <a:ln w="12700">
            <a:noFill/>
            <a:miter lim="800000"/>
            <a:headEnd type="none" w="sm" len="sm"/>
            <a:tailEnd type="none" w="sm" len="sm"/>
          </a:ln>
          <a:effectLst/>
        </p:spPr>
        <p:txBody>
          <a:bodyPr wrap="none">
            <a:spAutoFit/>
          </a:bodyPr>
          <a:lstStyle/>
          <a:p>
            <a:r>
              <a:rPr lang="en-US" i="1">
                <a:solidFill>
                  <a:srgbClr val="0000FF"/>
                </a:solidFill>
              </a:rPr>
              <a:t>h</a:t>
            </a:r>
            <a:r>
              <a:rPr lang="en-US" i="1" baseline="-25000">
                <a:solidFill>
                  <a:srgbClr val="0000FF"/>
                </a:solidFill>
              </a:rPr>
              <a:t>1</a:t>
            </a:r>
            <a:endParaRPr lang="ru-RU" i="1">
              <a:solidFill>
                <a:srgbClr val="0000FF"/>
              </a:solidFill>
            </a:endParaRPr>
          </a:p>
        </p:txBody>
      </p:sp>
      <p:sp>
        <p:nvSpPr>
          <p:cNvPr id="188563" name="Text Box 147"/>
          <p:cNvSpPr txBox="1">
            <a:spLocks noChangeArrowheads="1"/>
          </p:cNvSpPr>
          <p:nvPr/>
        </p:nvSpPr>
        <p:spPr bwMode="auto">
          <a:xfrm flipH="1">
            <a:off x="468313" y="5516563"/>
            <a:ext cx="447675" cy="457200"/>
          </a:xfrm>
          <a:prstGeom prst="rect">
            <a:avLst/>
          </a:prstGeom>
          <a:noFill/>
          <a:ln w="12700">
            <a:noFill/>
            <a:miter lim="800000"/>
            <a:headEnd type="none" w="sm" len="sm"/>
            <a:tailEnd type="none" w="sm" len="sm"/>
          </a:ln>
          <a:effectLst/>
        </p:spPr>
        <p:txBody>
          <a:bodyPr wrap="none">
            <a:spAutoFit/>
          </a:bodyPr>
          <a:lstStyle/>
          <a:p>
            <a:r>
              <a:rPr lang="en-US" i="1">
                <a:solidFill>
                  <a:srgbClr val="0000FF"/>
                </a:solidFill>
              </a:rPr>
              <a:t>k</a:t>
            </a:r>
            <a:r>
              <a:rPr lang="en-US" i="1" baseline="-25000">
                <a:solidFill>
                  <a:srgbClr val="0000FF"/>
                </a:solidFill>
              </a:rPr>
              <a:t>1</a:t>
            </a:r>
            <a:endParaRPr lang="ru-RU" i="1">
              <a:solidFill>
                <a:srgbClr val="0000FF"/>
              </a:solidFill>
            </a:endParaRPr>
          </a:p>
        </p:txBody>
      </p:sp>
      <p:grpSp>
        <p:nvGrpSpPr>
          <p:cNvPr id="15" name="Group 148"/>
          <p:cNvGrpSpPr>
            <a:grpSpLocks/>
          </p:cNvGrpSpPr>
          <p:nvPr/>
        </p:nvGrpSpPr>
        <p:grpSpPr bwMode="auto">
          <a:xfrm rot="16771043" flipV="1">
            <a:off x="-1210469" y="1937544"/>
            <a:ext cx="4722813" cy="6264275"/>
            <a:chOff x="1665" y="391"/>
            <a:chExt cx="2612" cy="3808"/>
          </a:xfrm>
        </p:grpSpPr>
        <p:grpSp>
          <p:nvGrpSpPr>
            <p:cNvPr id="16" name="Group 149"/>
            <p:cNvGrpSpPr>
              <a:grpSpLocks/>
            </p:cNvGrpSpPr>
            <p:nvPr/>
          </p:nvGrpSpPr>
          <p:grpSpPr bwMode="auto">
            <a:xfrm rot="10800000">
              <a:off x="1665" y="2205"/>
              <a:ext cx="1079" cy="1994"/>
              <a:chOff x="521" y="845"/>
              <a:chExt cx="1079" cy="1994"/>
            </a:xfrm>
          </p:grpSpPr>
          <p:grpSp>
            <p:nvGrpSpPr>
              <p:cNvPr id="17" name="Group 150"/>
              <p:cNvGrpSpPr>
                <a:grpSpLocks/>
              </p:cNvGrpSpPr>
              <p:nvPr/>
            </p:nvGrpSpPr>
            <p:grpSpPr bwMode="auto">
              <a:xfrm>
                <a:off x="748" y="845"/>
                <a:ext cx="852" cy="1913"/>
                <a:chOff x="350" y="799"/>
                <a:chExt cx="852" cy="1913"/>
              </a:xfrm>
            </p:grpSpPr>
            <p:grpSp>
              <p:nvGrpSpPr>
                <p:cNvPr id="18" name="Group 151"/>
                <p:cNvGrpSpPr>
                  <a:grpSpLocks/>
                </p:cNvGrpSpPr>
                <p:nvPr/>
              </p:nvGrpSpPr>
              <p:grpSpPr bwMode="auto">
                <a:xfrm>
                  <a:off x="350" y="799"/>
                  <a:ext cx="852" cy="1909"/>
                  <a:chOff x="350" y="799"/>
                  <a:chExt cx="852" cy="1909"/>
                </a:xfrm>
              </p:grpSpPr>
              <p:sp>
                <p:nvSpPr>
                  <p:cNvPr id="188568" name="Freeform 152"/>
                  <p:cNvSpPr>
                    <a:spLocks/>
                  </p:cNvSpPr>
                  <p:nvPr/>
                </p:nvSpPr>
                <p:spPr bwMode="auto">
                  <a:xfrm rot="78698">
                    <a:off x="350" y="799"/>
                    <a:ext cx="852" cy="1909"/>
                  </a:xfrm>
                  <a:custGeom>
                    <a:avLst/>
                    <a:gdLst/>
                    <a:ahLst/>
                    <a:cxnLst>
                      <a:cxn ang="0">
                        <a:pos x="0" y="90"/>
                      </a:cxn>
                      <a:cxn ang="0">
                        <a:pos x="227" y="0"/>
                      </a:cxn>
                      <a:cxn ang="0">
                        <a:pos x="1179" y="2540"/>
                      </a:cxn>
                      <a:cxn ang="0">
                        <a:pos x="1252" y="3125"/>
                      </a:cxn>
                      <a:cxn ang="0">
                        <a:pos x="952" y="2630"/>
                      </a:cxn>
                      <a:cxn ang="0">
                        <a:pos x="0" y="90"/>
                      </a:cxn>
                    </a:cxnLst>
                    <a:rect l="0" t="0" r="r" b="b"/>
                    <a:pathLst>
                      <a:path w="1252" h="3125">
                        <a:moveTo>
                          <a:pt x="0" y="90"/>
                        </a:moveTo>
                        <a:lnTo>
                          <a:pt x="227" y="0"/>
                        </a:lnTo>
                        <a:lnTo>
                          <a:pt x="1179" y="2540"/>
                        </a:lnTo>
                        <a:lnTo>
                          <a:pt x="1252" y="3125"/>
                        </a:lnTo>
                        <a:lnTo>
                          <a:pt x="952" y="2630"/>
                        </a:lnTo>
                        <a:lnTo>
                          <a:pt x="0" y="90"/>
                        </a:lnTo>
                        <a:close/>
                      </a:path>
                    </a:pathLst>
                  </a:custGeom>
                  <a:noFill/>
                  <a:ln w="9525">
                    <a:solidFill>
                      <a:schemeClr val="bg1"/>
                    </a:solidFill>
                    <a:round/>
                    <a:headEnd/>
                    <a:tailEnd/>
                  </a:ln>
                  <a:effectLst/>
                </p:spPr>
                <p:txBody>
                  <a:bodyPr/>
                  <a:lstStyle/>
                  <a:p>
                    <a:endParaRPr lang="ru-RU"/>
                  </a:p>
                </p:txBody>
              </p:sp>
              <p:sp>
                <p:nvSpPr>
                  <p:cNvPr id="188569" name="Freeform 153"/>
                  <p:cNvSpPr>
                    <a:spLocks/>
                  </p:cNvSpPr>
                  <p:nvPr/>
                </p:nvSpPr>
                <p:spPr bwMode="auto">
                  <a:xfrm rot="78698">
                    <a:off x="419" y="810"/>
                    <a:ext cx="744" cy="1595"/>
                  </a:xfrm>
                  <a:custGeom>
                    <a:avLst/>
                    <a:gdLst/>
                    <a:ahLst/>
                    <a:cxnLst>
                      <a:cxn ang="0">
                        <a:pos x="867" y="2612"/>
                      </a:cxn>
                      <a:cxn ang="0">
                        <a:pos x="1094" y="2522"/>
                      </a:cxn>
                      <a:cxn ang="0">
                        <a:pos x="1016" y="2554"/>
                      </a:cxn>
                      <a:cxn ang="0">
                        <a:pos x="84" y="0"/>
                      </a:cxn>
                      <a:cxn ang="0">
                        <a:pos x="0" y="30"/>
                      </a:cxn>
                      <a:cxn ang="0">
                        <a:pos x="940" y="2584"/>
                      </a:cxn>
                    </a:cxnLst>
                    <a:rect l="0" t="0" r="r" b="b"/>
                    <a:pathLst>
                      <a:path w="1094" h="2612">
                        <a:moveTo>
                          <a:pt x="867" y="2612"/>
                        </a:moveTo>
                        <a:lnTo>
                          <a:pt x="1094" y="2522"/>
                        </a:lnTo>
                        <a:lnTo>
                          <a:pt x="1016" y="2554"/>
                        </a:lnTo>
                        <a:lnTo>
                          <a:pt x="84" y="0"/>
                        </a:lnTo>
                        <a:lnTo>
                          <a:pt x="0" y="30"/>
                        </a:lnTo>
                        <a:lnTo>
                          <a:pt x="940" y="2584"/>
                        </a:lnTo>
                      </a:path>
                    </a:pathLst>
                  </a:custGeom>
                  <a:noFill/>
                  <a:ln w="9525">
                    <a:solidFill>
                      <a:schemeClr val="bg1"/>
                    </a:solidFill>
                    <a:round/>
                    <a:headEnd/>
                    <a:tailEnd/>
                  </a:ln>
                  <a:effectLst/>
                </p:spPr>
                <p:txBody>
                  <a:bodyPr/>
                  <a:lstStyle/>
                  <a:p>
                    <a:endParaRPr lang="ru-RU"/>
                  </a:p>
                </p:txBody>
              </p:sp>
            </p:grpSp>
            <p:grpSp>
              <p:nvGrpSpPr>
                <p:cNvPr id="19" name="Group 154"/>
                <p:cNvGrpSpPr>
                  <a:grpSpLocks/>
                </p:cNvGrpSpPr>
                <p:nvPr/>
              </p:nvGrpSpPr>
              <p:grpSpPr bwMode="auto">
                <a:xfrm>
                  <a:off x="975" y="2341"/>
                  <a:ext cx="218" cy="371"/>
                  <a:chOff x="1383" y="2296"/>
                  <a:chExt cx="218" cy="371"/>
                </a:xfrm>
              </p:grpSpPr>
              <p:sp>
                <p:nvSpPr>
                  <p:cNvPr id="188571" name="Freeform 155"/>
                  <p:cNvSpPr>
                    <a:spLocks/>
                  </p:cNvSpPr>
                  <p:nvPr/>
                </p:nvSpPr>
                <p:spPr bwMode="auto">
                  <a:xfrm rot="78698">
                    <a:off x="1383" y="2296"/>
                    <a:ext cx="215" cy="371"/>
                  </a:xfrm>
                  <a:custGeom>
                    <a:avLst/>
                    <a:gdLst/>
                    <a:ahLst/>
                    <a:cxnLst>
                      <a:cxn ang="0">
                        <a:pos x="316" y="608"/>
                      </a:cxn>
                      <a:cxn ang="0">
                        <a:pos x="227" y="0"/>
                      </a:cxn>
                      <a:cxn ang="0">
                        <a:pos x="0" y="90"/>
                      </a:cxn>
                      <a:cxn ang="0">
                        <a:pos x="316" y="608"/>
                      </a:cxn>
                    </a:cxnLst>
                    <a:rect l="0" t="0" r="r" b="b"/>
                    <a:pathLst>
                      <a:path w="316" h="608">
                        <a:moveTo>
                          <a:pt x="316" y="608"/>
                        </a:moveTo>
                        <a:lnTo>
                          <a:pt x="227" y="0"/>
                        </a:lnTo>
                        <a:lnTo>
                          <a:pt x="0" y="90"/>
                        </a:lnTo>
                        <a:lnTo>
                          <a:pt x="316" y="608"/>
                        </a:lnTo>
                        <a:close/>
                      </a:path>
                    </a:pathLst>
                  </a:custGeom>
                  <a:noFill/>
                  <a:ln w="9525">
                    <a:solidFill>
                      <a:schemeClr val="bg1"/>
                    </a:solidFill>
                    <a:round/>
                    <a:headEnd/>
                    <a:tailEnd/>
                  </a:ln>
                  <a:effectLst/>
                </p:spPr>
                <p:txBody>
                  <a:bodyPr/>
                  <a:lstStyle/>
                  <a:p>
                    <a:endParaRPr lang="ru-RU"/>
                  </a:p>
                </p:txBody>
              </p:sp>
              <p:sp>
                <p:nvSpPr>
                  <p:cNvPr id="188572" name="Freeform 156"/>
                  <p:cNvSpPr>
                    <a:spLocks/>
                  </p:cNvSpPr>
                  <p:nvPr/>
                </p:nvSpPr>
                <p:spPr bwMode="auto">
                  <a:xfrm rot="78698">
                    <a:off x="1519" y="2523"/>
                    <a:ext cx="82" cy="141"/>
                  </a:xfrm>
                  <a:custGeom>
                    <a:avLst/>
                    <a:gdLst/>
                    <a:ahLst/>
                    <a:cxnLst>
                      <a:cxn ang="0">
                        <a:pos x="85" y="0"/>
                      </a:cxn>
                      <a:cxn ang="0">
                        <a:pos x="0" y="25"/>
                      </a:cxn>
                      <a:cxn ang="0">
                        <a:pos x="121" y="230"/>
                      </a:cxn>
                      <a:cxn ang="0">
                        <a:pos x="85" y="0"/>
                      </a:cxn>
                    </a:cxnLst>
                    <a:rect l="0" t="0" r="r" b="b"/>
                    <a:pathLst>
                      <a:path w="121" h="230">
                        <a:moveTo>
                          <a:pt x="85" y="0"/>
                        </a:moveTo>
                        <a:lnTo>
                          <a:pt x="0" y="25"/>
                        </a:lnTo>
                        <a:lnTo>
                          <a:pt x="121" y="230"/>
                        </a:lnTo>
                        <a:lnTo>
                          <a:pt x="85" y="0"/>
                        </a:lnTo>
                        <a:close/>
                      </a:path>
                    </a:pathLst>
                  </a:custGeom>
                  <a:noFill/>
                  <a:ln w="9525">
                    <a:solidFill>
                      <a:schemeClr val="bg1"/>
                    </a:solidFill>
                    <a:round/>
                    <a:headEnd/>
                    <a:tailEnd/>
                  </a:ln>
                  <a:effectLst/>
                </p:spPr>
                <p:txBody>
                  <a:bodyPr/>
                  <a:lstStyle/>
                  <a:p>
                    <a:endParaRPr lang="ru-RU"/>
                  </a:p>
                </p:txBody>
              </p:sp>
            </p:grpSp>
          </p:grpSp>
          <p:grpSp>
            <p:nvGrpSpPr>
              <p:cNvPr id="20" name="Group 157"/>
              <p:cNvGrpSpPr>
                <a:grpSpLocks/>
              </p:cNvGrpSpPr>
              <p:nvPr/>
            </p:nvGrpSpPr>
            <p:grpSpPr bwMode="auto">
              <a:xfrm rot="930741">
                <a:off x="521" y="981"/>
                <a:ext cx="384" cy="1858"/>
                <a:chOff x="1292" y="1570"/>
                <a:chExt cx="363" cy="1905"/>
              </a:xfrm>
            </p:grpSpPr>
            <p:sp>
              <p:nvSpPr>
                <p:cNvPr id="188574" name="Freeform 158"/>
                <p:cNvSpPr>
                  <a:spLocks/>
                </p:cNvSpPr>
                <p:nvPr/>
              </p:nvSpPr>
              <p:spPr bwMode="auto">
                <a:xfrm>
                  <a:off x="1292" y="1616"/>
                  <a:ext cx="227" cy="1859"/>
                </a:xfrm>
                <a:custGeom>
                  <a:avLst/>
                  <a:gdLst/>
                  <a:ahLst/>
                  <a:cxnLst>
                    <a:cxn ang="0">
                      <a:pos x="227" y="136"/>
                    </a:cxn>
                    <a:cxn ang="0">
                      <a:pos x="0" y="1859"/>
                    </a:cxn>
                    <a:cxn ang="0">
                      <a:pos x="0" y="1633"/>
                    </a:cxn>
                    <a:cxn ang="0">
                      <a:pos x="137" y="0"/>
                    </a:cxn>
                  </a:cxnLst>
                  <a:rect l="0" t="0" r="r" b="b"/>
                  <a:pathLst>
                    <a:path w="227" h="1859">
                      <a:moveTo>
                        <a:pt x="227" y="136"/>
                      </a:moveTo>
                      <a:lnTo>
                        <a:pt x="0" y="1859"/>
                      </a:lnTo>
                      <a:lnTo>
                        <a:pt x="0" y="1633"/>
                      </a:lnTo>
                      <a:lnTo>
                        <a:pt x="137" y="0"/>
                      </a:lnTo>
                    </a:path>
                  </a:pathLst>
                </a:custGeom>
                <a:noFill/>
                <a:ln w="9525">
                  <a:solidFill>
                    <a:schemeClr val="bg1"/>
                  </a:solidFill>
                  <a:round/>
                  <a:headEnd/>
                  <a:tailEnd/>
                </a:ln>
                <a:effectLst/>
              </p:spPr>
              <p:txBody>
                <a:bodyPr/>
                <a:lstStyle/>
                <a:p>
                  <a:endParaRPr lang="ru-RU"/>
                </a:p>
              </p:txBody>
            </p:sp>
            <p:sp>
              <p:nvSpPr>
                <p:cNvPr id="188575" name="Oval 159"/>
                <p:cNvSpPr>
                  <a:spLocks noChangeArrowheads="1"/>
                </p:cNvSpPr>
                <p:nvPr/>
              </p:nvSpPr>
              <p:spPr bwMode="auto">
                <a:xfrm>
                  <a:off x="1383" y="1570"/>
                  <a:ext cx="272" cy="272"/>
                </a:xfrm>
                <a:prstGeom prst="ellipse">
                  <a:avLst/>
                </a:prstGeom>
                <a:noFill/>
                <a:ln w="9525">
                  <a:solidFill>
                    <a:schemeClr val="bg1"/>
                  </a:solidFill>
                  <a:round/>
                  <a:headEnd/>
                  <a:tailEnd/>
                </a:ln>
                <a:effectLst/>
              </p:spPr>
              <p:txBody>
                <a:bodyPr wrap="none" anchor="ctr"/>
                <a:lstStyle/>
                <a:p>
                  <a:endParaRPr lang="ru-RU"/>
                </a:p>
              </p:txBody>
            </p:sp>
          </p:grpSp>
        </p:grpSp>
        <p:grpSp>
          <p:nvGrpSpPr>
            <p:cNvPr id="21" name="Group 160"/>
            <p:cNvGrpSpPr>
              <a:grpSpLocks/>
            </p:cNvGrpSpPr>
            <p:nvPr/>
          </p:nvGrpSpPr>
          <p:grpSpPr bwMode="auto">
            <a:xfrm>
              <a:off x="3198" y="391"/>
              <a:ext cx="1079" cy="1994"/>
              <a:chOff x="521" y="845"/>
              <a:chExt cx="1079" cy="1994"/>
            </a:xfrm>
          </p:grpSpPr>
          <p:grpSp>
            <p:nvGrpSpPr>
              <p:cNvPr id="22" name="Group 161"/>
              <p:cNvGrpSpPr>
                <a:grpSpLocks/>
              </p:cNvGrpSpPr>
              <p:nvPr/>
            </p:nvGrpSpPr>
            <p:grpSpPr bwMode="auto">
              <a:xfrm>
                <a:off x="748" y="845"/>
                <a:ext cx="852" cy="1913"/>
                <a:chOff x="350" y="799"/>
                <a:chExt cx="852" cy="1913"/>
              </a:xfrm>
            </p:grpSpPr>
            <p:grpSp>
              <p:nvGrpSpPr>
                <p:cNvPr id="23" name="Group 162"/>
                <p:cNvGrpSpPr>
                  <a:grpSpLocks/>
                </p:cNvGrpSpPr>
                <p:nvPr/>
              </p:nvGrpSpPr>
              <p:grpSpPr bwMode="auto">
                <a:xfrm>
                  <a:off x="350" y="799"/>
                  <a:ext cx="852" cy="1909"/>
                  <a:chOff x="350" y="799"/>
                  <a:chExt cx="852" cy="1909"/>
                </a:xfrm>
              </p:grpSpPr>
              <p:sp>
                <p:nvSpPr>
                  <p:cNvPr id="188579" name="Freeform 163"/>
                  <p:cNvSpPr>
                    <a:spLocks/>
                  </p:cNvSpPr>
                  <p:nvPr/>
                </p:nvSpPr>
                <p:spPr bwMode="auto">
                  <a:xfrm rot="78698">
                    <a:off x="350" y="799"/>
                    <a:ext cx="852" cy="1909"/>
                  </a:xfrm>
                  <a:custGeom>
                    <a:avLst/>
                    <a:gdLst/>
                    <a:ahLst/>
                    <a:cxnLst>
                      <a:cxn ang="0">
                        <a:pos x="0" y="90"/>
                      </a:cxn>
                      <a:cxn ang="0">
                        <a:pos x="227" y="0"/>
                      </a:cxn>
                      <a:cxn ang="0">
                        <a:pos x="1179" y="2540"/>
                      </a:cxn>
                      <a:cxn ang="0">
                        <a:pos x="1252" y="3125"/>
                      </a:cxn>
                      <a:cxn ang="0">
                        <a:pos x="952" y="2630"/>
                      </a:cxn>
                      <a:cxn ang="0">
                        <a:pos x="0" y="90"/>
                      </a:cxn>
                    </a:cxnLst>
                    <a:rect l="0" t="0" r="r" b="b"/>
                    <a:pathLst>
                      <a:path w="1252" h="3125">
                        <a:moveTo>
                          <a:pt x="0" y="90"/>
                        </a:moveTo>
                        <a:lnTo>
                          <a:pt x="227" y="0"/>
                        </a:lnTo>
                        <a:lnTo>
                          <a:pt x="1179" y="2540"/>
                        </a:lnTo>
                        <a:lnTo>
                          <a:pt x="1252" y="3125"/>
                        </a:lnTo>
                        <a:lnTo>
                          <a:pt x="952" y="2630"/>
                        </a:lnTo>
                        <a:lnTo>
                          <a:pt x="0" y="90"/>
                        </a:lnTo>
                        <a:close/>
                      </a:path>
                    </a:pathLst>
                  </a:custGeom>
                  <a:solidFill>
                    <a:srgbClr val="00CCFF"/>
                  </a:solidFill>
                  <a:ln w="9525">
                    <a:solidFill>
                      <a:schemeClr val="tx1"/>
                    </a:solidFill>
                    <a:round/>
                    <a:headEnd/>
                    <a:tailEnd/>
                  </a:ln>
                  <a:effectLst/>
                </p:spPr>
                <p:txBody>
                  <a:bodyPr/>
                  <a:lstStyle/>
                  <a:p>
                    <a:endParaRPr lang="ru-RU"/>
                  </a:p>
                </p:txBody>
              </p:sp>
              <p:sp>
                <p:nvSpPr>
                  <p:cNvPr id="188580" name="Freeform 164"/>
                  <p:cNvSpPr>
                    <a:spLocks/>
                  </p:cNvSpPr>
                  <p:nvPr/>
                </p:nvSpPr>
                <p:spPr bwMode="auto">
                  <a:xfrm rot="78698">
                    <a:off x="419" y="810"/>
                    <a:ext cx="744" cy="1595"/>
                  </a:xfrm>
                  <a:custGeom>
                    <a:avLst/>
                    <a:gdLst/>
                    <a:ahLst/>
                    <a:cxnLst>
                      <a:cxn ang="0">
                        <a:pos x="867" y="2612"/>
                      </a:cxn>
                      <a:cxn ang="0">
                        <a:pos x="1094" y="2522"/>
                      </a:cxn>
                      <a:cxn ang="0">
                        <a:pos x="1016" y="2554"/>
                      </a:cxn>
                      <a:cxn ang="0">
                        <a:pos x="84" y="0"/>
                      </a:cxn>
                      <a:cxn ang="0">
                        <a:pos x="0" y="30"/>
                      </a:cxn>
                      <a:cxn ang="0">
                        <a:pos x="940" y="2584"/>
                      </a:cxn>
                    </a:cxnLst>
                    <a:rect l="0" t="0" r="r" b="b"/>
                    <a:pathLst>
                      <a:path w="1094" h="2612">
                        <a:moveTo>
                          <a:pt x="867" y="2612"/>
                        </a:moveTo>
                        <a:lnTo>
                          <a:pt x="1094" y="2522"/>
                        </a:lnTo>
                        <a:lnTo>
                          <a:pt x="1016" y="2554"/>
                        </a:lnTo>
                        <a:lnTo>
                          <a:pt x="84" y="0"/>
                        </a:lnTo>
                        <a:lnTo>
                          <a:pt x="0" y="30"/>
                        </a:lnTo>
                        <a:lnTo>
                          <a:pt x="940" y="2584"/>
                        </a:lnTo>
                      </a:path>
                    </a:pathLst>
                  </a:custGeom>
                  <a:solidFill>
                    <a:srgbClr val="0000FF"/>
                  </a:solidFill>
                  <a:ln w="9525">
                    <a:solidFill>
                      <a:schemeClr val="tx1"/>
                    </a:solidFill>
                    <a:round/>
                    <a:headEnd/>
                    <a:tailEnd/>
                  </a:ln>
                  <a:effectLst/>
                </p:spPr>
                <p:txBody>
                  <a:bodyPr/>
                  <a:lstStyle/>
                  <a:p>
                    <a:endParaRPr lang="ru-RU"/>
                  </a:p>
                </p:txBody>
              </p:sp>
            </p:grpSp>
            <p:grpSp>
              <p:nvGrpSpPr>
                <p:cNvPr id="24" name="Group 165"/>
                <p:cNvGrpSpPr>
                  <a:grpSpLocks/>
                </p:cNvGrpSpPr>
                <p:nvPr/>
              </p:nvGrpSpPr>
              <p:grpSpPr bwMode="auto">
                <a:xfrm>
                  <a:off x="975" y="2341"/>
                  <a:ext cx="218" cy="371"/>
                  <a:chOff x="1383" y="2296"/>
                  <a:chExt cx="218" cy="371"/>
                </a:xfrm>
              </p:grpSpPr>
              <p:sp>
                <p:nvSpPr>
                  <p:cNvPr id="188582" name="Freeform 166"/>
                  <p:cNvSpPr>
                    <a:spLocks/>
                  </p:cNvSpPr>
                  <p:nvPr/>
                </p:nvSpPr>
                <p:spPr bwMode="auto">
                  <a:xfrm rot="78698">
                    <a:off x="1383" y="2296"/>
                    <a:ext cx="215" cy="371"/>
                  </a:xfrm>
                  <a:custGeom>
                    <a:avLst/>
                    <a:gdLst/>
                    <a:ahLst/>
                    <a:cxnLst>
                      <a:cxn ang="0">
                        <a:pos x="316" y="608"/>
                      </a:cxn>
                      <a:cxn ang="0">
                        <a:pos x="227" y="0"/>
                      </a:cxn>
                      <a:cxn ang="0">
                        <a:pos x="0" y="90"/>
                      </a:cxn>
                      <a:cxn ang="0">
                        <a:pos x="316" y="608"/>
                      </a:cxn>
                    </a:cxnLst>
                    <a:rect l="0" t="0" r="r" b="b"/>
                    <a:pathLst>
                      <a:path w="316" h="608">
                        <a:moveTo>
                          <a:pt x="316" y="608"/>
                        </a:moveTo>
                        <a:lnTo>
                          <a:pt x="227" y="0"/>
                        </a:lnTo>
                        <a:lnTo>
                          <a:pt x="0" y="90"/>
                        </a:lnTo>
                        <a:lnTo>
                          <a:pt x="316" y="608"/>
                        </a:lnTo>
                        <a:close/>
                      </a:path>
                    </a:pathLst>
                  </a:custGeom>
                  <a:gradFill rotWithShape="1">
                    <a:gsLst>
                      <a:gs pos="0">
                        <a:schemeClr val="bg1"/>
                      </a:gs>
                      <a:gs pos="50000">
                        <a:srgbClr val="FF9900"/>
                      </a:gs>
                      <a:gs pos="100000">
                        <a:schemeClr val="bg1"/>
                      </a:gs>
                    </a:gsLst>
                    <a:lin ang="2700000" scaled="1"/>
                  </a:gradFill>
                  <a:ln w="9525">
                    <a:solidFill>
                      <a:srgbClr val="0000FF"/>
                    </a:solidFill>
                    <a:round/>
                    <a:headEnd/>
                    <a:tailEnd/>
                  </a:ln>
                  <a:effectLst/>
                </p:spPr>
                <p:txBody>
                  <a:bodyPr/>
                  <a:lstStyle/>
                  <a:p>
                    <a:endParaRPr lang="ru-RU"/>
                  </a:p>
                </p:txBody>
              </p:sp>
              <p:sp>
                <p:nvSpPr>
                  <p:cNvPr id="188583" name="Freeform 167"/>
                  <p:cNvSpPr>
                    <a:spLocks/>
                  </p:cNvSpPr>
                  <p:nvPr/>
                </p:nvSpPr>
                <p:spPr bwMode="auto">
                  <a:xfrm rot="78698">
                    <a:off x="1519" y="2523"/>
                    <a:ext cx="82" cy="141"/>
                  </a:xfrm>
                  <a:custGeom>
                    <a:avLst/>
                    <a:gdLst/>
                    <a:ahLst/>
                    <a:cxnLst>
                      <a:cxn ang="0">
                        <a:pos x="85" y="0"/>
                      </a:cxn>
                      <a:cxn ang="0">
                        <a:pos x="0" y="25"/>
                      </a:cxn>
                      <a:cxn ang="0">
                        <a:pos x="121" y="230"/>
                      </a:cxn>
                      <a:cxn ang="0">
                        <a:pos x="85" y="0"/>
                      </a:cxn>
                    </a:cxnLst>
                    <a:rect l="0" t="0" r="r" b="b"/>
                    <a:pathLst>
                      <a:path w="121" h="230">
                        <a:moveTo>
                          <a:pt x="85" y="0"/>
                        </a:moveTo>
                        <a:lnTo>
                          <a:pt x="0" y="25"/>
                        </a:lnTo>
                        <a:lnTo>
                          <a:pt x="121" y="230"/>
                        </a:lnTo>
                        <a:lnTo>
                          <a:pt x="85" y="0"/>
                        </a:lnTo>
                        <a:close/>
                      </a:path>
                    </a:pathLst>
                  </a:custGeom>
                  <a:solidFill>
                    <a:srgbClr val="0000CC"/>
                  </a:solidFill>
                  <a:ln w="9525">
                    <a:solidFill>
                      <a:schemeClr val="tx1"/>
                    </a:solidFill>
                    <a:round/>
                    <a:headEnd/>
                    <a:tailEnd/>
                  </a:ln>
                  <a:effectLst/>
                </p:spPr>
                <p:txBody>
                  <a:bodyPr/>
                  <a:lstStyle/>
                  <a:p>
                    <a:endParaRPr lang="ru-RU"/>
                  </a:p>
                </p:txBody>
              </p:sp>
            </p:grpSp>
          </p:grpSp>
          <p:grpSp>
            <p:nvGrpSpPr>
              <p:cNvPr id="25" name="Group 168"/>
              <p:cNvGrpSpPr>
                <a:grpSpLocks/>
              </p:cNvGrpSpPr>
              <p:nvPr/>
            </p:nvGrpSpPr>
            <p:grpSpPr bwMode="auto">
              <a:xfrm rot="930741">
                <a:off x="521" y="981"/>
                <a:ext cx="384" cy="1858"/>
                <a:chOff x="1292" y="1570"/>
                <a:chExt cx="363" cy="1905"/>
              </a:xfrm>
            </p:grpSpPr>
            <p:sp>
              <p:nvSpPr>
                <p:cNvPr id="188585" name="Freeform 169"/>
                <p:cNvSpPr>
                  <a:spLocks/>
                </p:cNvSpPr>
                <p:nvPr/>
              </p:nvSpPr>
              <p:spPr bwMode="auto">
                <a:xfrm>
                  <a:off x="1292" y="1616"/>
                  <a:ext cx="227" cy="1859"/>
                </a:xfrm>
                <a:custGeom>
                  <a:avLst/>
                  <a:gdLst/>
                  <a:ahLst/>
                  <a:cxnLst>
                    <a:cxn ang="0">
                      <a:pos x="227" y="136"/>
                    </a:cxn>
                    <a:cxn ang="0">
                      <a:pos x="0" y="1859"/>
                    </a:cxn>
                    <a:cxn ang="0">
                      <a:pos x="0" y="1633"/>
                    </a:cxn>
                    <a:cxn ang="0">
                      <a:pos x="137" y="0"/>
                    </a:cxn>
                  </a:cxnLst>
                  <a:rect l="0" t="0" r="r" b="b"/>
                  <a:pathLst>
                    <a:path w="227" h="1859">
                      <a:moveTo>
                        <a:pt x="227" y="136"/>
                      </a:moveTo>
                      <a:lnTo>
                        <a:pt x="0" y="1859"/>
                      </a:lnTo>
                      <a:lnTo>
                        <a:pt x="0" y="1633"/>
                      </a:lnTo>
                      <a:lnTo>
                        <a:pt x="137" y="0"/>
                      </a:lnTo>
                    </a:path>
                  </a:pathLst>
                </a:custGeom>
                <a:solidFill>
                  <a:schemeClr val="bg2"/>
                </a:solidFill>
                <a:ln w="9525">
                  <a:solidFill>
                    <a:schemeClr val="tx1"/>
                  </a:solidFill>
                  <a:round/>
                  <a:headEnd/>
                  <a:tailEnd/>
                </a:ln>
                <a:effectLst/>
              </p:spPr>
              <p:txBody>
                <a:bodyPr/>
                <a:lstStyle/>
                <a:p>
                  <a:endParaRPr lang="ru-RU"/>
                </a:p>
              </p:txBody>
            </p:sp>
            <p:sp>
              <p:nvSpPr>
                <p:cNvPr id="188586" name="Oval 170"/>
                <p:cNvSpPr>
                  <a:spLocks noChangeArrowheads="1"/>
                </p:cNvSpPr>
                <p:nvPr/>
              </p:nvSpPr>
              <p:spPr bwMode="auto">
                <a:xfrm>
                  <a:off x="1383" y="1570"/>
                  <a:ext cx="272" cy="272"/>
                </a:xfrm>
                <a:prstGeom prst="ellipse">
                  <a:avLst/>
                </a:prstGeom>
                <a:solidFill>
                  <a:schemeClr val="bg2"/>
                </a:solidFill>
                <a:ln w="9525">
                  <a:solidFill>
                    <a:schemeClr val="tx1"/>
                  </a:solidFill>
                  <a:round/>
                  <a:headEnd/>
                  <a:tailEnd/>
                </a:ln>
                <a:effectLst/>
              </p:spPr>
              <p:txBody>
                <a:bodyPr wrap="none" anchor="ctr"/>
                <a:lstStyle/>
                <a:p>
                  <a:endParaRPr lang="ru-RU"/>
                </a:p>
              </p:txBody>
            </p:sp>
          </p:grpSp>
        </p:grpSp>
      </p:grpSp>
      <p:grpSp>
        <p:nvGrpSpPr>
          <p:cNvPr id="26" name="Group 190"/>
          <p:cNvGrpSpPr>
            <a:grpSpLocks/>
          </p:cNvGrpSpPr>
          <p:nvPr/>
        </p:nvGrpSpPr>
        <p:grpSpPr bwMode="auto">
          <a:xfrm rot="864830">
            <a:off x="4716463" y="2263775"/>
            <a:ext cx="2879725" cy="7069138"/>
            <a:chOff x="2018" y="0"/>
            <a:chExt cx="1819" cy="4498"/>
          </a:xfrm>
        </p:grpSpPr>
        <p:grpSp>
          <p:nvGrpSpPr>
            <p:cNvPr id="27" name="Group 191"/>
            <p:cNvGrpSpPr>
              <a:grpSpLocks/>
            </p:cNvGrpSpPr>
            <p:nvPr/>
          </p:nvGrpSpPr>
          <p:grpSpPr bwMode="auto">
            <a:xfrm rot="8984383" flipH="1" flipV="1">
              <a:off x="2608" y="0"/>
              <a:ext cx="1229" cy="2066"/>
              <a:chOff x="521" y="845"/>
              <a:chExt cx="1079" cy="1994"/>
            </a:xfrm>
          </p:grpSpPr>
          <p:grpSp>
            <p:nvGrpSpPr>
              <p:cNvPr id="28" name="Group 192"/>
              <p:cNvGrpSpPr>
                <a:grpSpLocks/>
              </p:cNvGrpSpPr>
              <p:nvPr/>
            </p:nvGrpSpPr>
            <p:grpSpPr bwMode="auto">
              <a:xfrm>
                <a:off x="748" y="845"/>
                <a:ext cx="852" cy="1913"/>
                <a:chOff x="350" y="799"/>
                <a:chExt cx="852" cy="1913"/>
              </a:xfrm>
            </p:grpSpPr>
            <p:grpSp>
              <p:nvGrpSpPr>
                <p:cNvPr id="29" name="Group 193"/>
                <p:cNvGrpSpPr>
                  <a:grpSpLocks/>
                </p:cNvGrpSpPr>
                <p:nvPr/>
              </p:nvGrpSpPr>
              <p:grpSpPr bwMode="auto">
                <a:xfrm>
                  <a:off x="350" y="799"/>
                  <a:ext cx="852" cy="1909"/>
                  <a:chOff x="350" y="799"/>
                  <a:chExt cx="852" cy="1909"/>
                </a:xfrm>
              </p:grpSpPr>
              <p:sp>
                <p:nvSpPr>
                  <p:cNvPr id="188610" name="Freeform 194"/>
                  <p:cNvSpPr>
                    <a:spLocks/>
                  </p:cNvSpPr>
                  <p:nvPr/>
                </p:nvSpPr>
                <p:spPr bwMode="auto">
                  <a:xfrm rot="78698">
                    <a:off x="350" y="799"/>
                    <a:ext cx="852" cy="1909"/>
                  </a:xfrm>
                  <a:custGeom>
                    <a:avLst/>
                    <a:gdLst/>
                    <a:ahLst/>
                    <a:cxnLst>
                      <a:cxn ang="0">
                        <a:pos x="0" y="90"/>
                      </a:cxn>
                      <a:cxn ang="0">
                        <a:pos x="227" y="0"/>
                      </a:cxn>
                      <a:cxn ang="0">
                        <a:pos x="1179" y="2540"/>
                      </a:cxn>
                      <a:cxn ang="0">
                        <a:pos x="1252" y="3125"/>
                      </a:cxn>
                      <a:cxn ang="0">
                        <a:pos x="952" y="2630"/>
                      </a:cxn>
                      <a:cxn ang="0">
                        <a:pos x="0" y="90"/>
                      </a:cxn>
                    </a:cxnLst>
                    <a:rect l="0" t="0" r="r" b="b"/>
                    <a:pathLst>
                      <a:path w="1252" h="3125">
                        <a:moveTo>
                          <a:pt x="0" y="90"/>
                        </a:moveTo>
                        <a:lnTo>
                          <a:pt x="227" y="0"/>
                        </a:lnTo>
                        <a:lnTo>
                          <a:pt x="1179" y="2540"/>
                        </a:lnTo>
                        <a:lnTo>
                          <a:pt x="1252" y="3125"/>
                        </a:lnTo>
                        <a:lnTo>
                          <a:pt x="952" y="2630"/>
                        </a:lnTo>
                        <a:lnTo>
                          <a:pt x="0" y="90"/>
                        </a:lnTo>
                        <a:close/>
                      </a:path>
                    </a:pathLst>
                  </a:custGeom>
                  <a:solidFill>
                    <a:srgbClr val="00CCFF"/>
                  </a:solidFill>
                  <a:ln w="9525">
                    <a:solidFill>
                      <a:schemeClr val="tx1"/>
                    </a:solidFill>
                    <a:round/>
                    <a:headEnd/>
                    <a:tailEnd/>
                  </a:ln>
                  <a:effectLst/>
                </p:spPr>
                <p:txBody>
                  <a:bodyPr/>
                  <a:lstStyle/>
                  <a:p>
                    <a:endParaRPr lang="ru-RU"/>
                  </a:p>
                </p:txBody>
              </p:sp>
              <p:sp>
                <p:nvSpPr>
                  <p:cNvPr id="188611" name="Freeform 195"/>
                  <p:cNvSpPr>
                    <a:spLocks/>
                  </p:cNvSpPr>
                  <p:nvPr/>
                </p:nvSpPr>
                <p:spPr bwMode="auto">
                  <a:xfrm rot="78698">
                    <a:off x="419" y="810"/>
                    <a:ext cx="744" cy="1595"/>
                  </a:xfrm>
                  <a:custGeom>
                    <a:avLst/>
                    <a:gdLst/>
                    <a:ahLst/>
                    <a:cxnLst>
                      <a:cxn ang="0">
                        <a:pos x="867" y="2612"/>
                      </a:cxn>
                      <a:cxn ang="0">
                        <a:pos x="1094" y="2522"/>
                      </a:cxn>
                      <a:cxn ang="0">
                        <a:pos x="1016" y="2554"/>
                      </a:cxn>
                      <a:cxn ang="0">
                        <a:pos x="84" y="0"/>
                      </a:cxn>
                      <a:cxn ang="0">
                        <a:pos x="0" y="30"/>
                      </a:cxn>
                      <a:cxn ang="0">
                        <a:pos x="940" y="2584"/>
                      </a:cxn>
                    </a:cxnLst>
                    <a:rect l="0" t="0" r="r" b="b"/>
                    <a:pathLst>
                      <a:path w="1094" h="2612">
                        <a:moveTo>
                          <a:pt x="867" y="2612"/>
                        </a:moveTo>
                        <a:lnTo>
                          <a:pt x="1094" y="2522"/>
                        </a:lnTo>
                        <a:lnTo>
                          <a:pt x="1016" y="2554"/>
                        </a:lnTo>
                        <a:lnTo>
                          <a:pt x="84" y="0"/>
                        </a:lnTo>
                        <a:lnTo>
                          <a:pt x="0" y="30"/>
                        </a:lnTo>
                        <a:lnTo>
                          <a:pt x="940" y="2584"/>
                        </a:lnTo>
                      </a:path>
                    </a:pathLst>
                  </a:custGeom>
                  <a:solidFill>
                    <a:srgbClr val="0000FF"/>
                  </a:solidFill>
                  <a:ln w="9525">
                    <a:solidFill>
                      <a:schemeClr val="tx1"/>
                    </a:solidFill>
                    <a:round/>
                    <a:headEnd/>
                    <a:tailEnd/>
                  </a:ln>
                  <a:effectLst/>
                </p:spPr>
                <p:txBody>
                  <a:bodyPr/>
                  <a:lstStyle/>
                  <a:p>
                    <a:endParaRPr lang="ru-RU"/>
                  </a:p>
                </p:txBody>
              </p:sp>
            </p:grpSp>
            <p:grpSp>
              <p:nvGrpSpPr>
                <p:cNvPr id="30" name="Group 196"/>
                <p:cNvGrpSpPr>
                  <a:grpSpLocks/>
                </p:cNvGrpSpPr>
                <p:nvPr/>
              </p:nvGrpSpPr>
              <p:grpSpPr bwMode="auto">
                <a:xfrm>
                  <a:off x="975" y="2341"/>
                  <a:ext cx="218" cy="371"/>
                  <a:chOff x="1383" y="2296"/>
                  <a:chExt cx="218" cy="371"/>
                </a:xfrm>
              </p:grpSpPr>
              <p:sp>
                <p:nvSpPr>
                  <p:cNvPr id="188613" name="Freeform 197"/>
                  <p:cNvSpPr>
                    <a:spLocks/>
                  </p:cNvSpPr>
                  <p:nvPr/>
                </p:nvSpPr>
                <p:spPr bwMode="auto">
                  <a:xfrm rot="78698">
                    <a:off x="1383" y="2296"/>
                    <a:ext cx="215" cy="371"/>
                  </a:xfrm>
                  <a:custGeom>
                    <a:avLst/>
                    <a:gdLst/>
                    <a:ahLst/>
                    <a:cxnLst>
                      <a:cxn ang="0">
                        <a:pos x="316" y="608"/>
                      </a:cxn>
                      <a:cxn ang="0">
                        <a:pos x="227" y="0"/>
                      </a:cxn>
                      <a:cxn ang="0">
                        <a:pos x="0" y="90"/>
                      </a:cxn>
                      <a:cxn ang="0">
                        <a:pos x="316" y="608"/>
                      </a:cxn>
                    </a:cxnLst>
                    <a:rect l="0" t="0" r="r" b="b"/>
                    <a:pathLst>
                      <a:path w="316" h="608">
                        <a:moveTo>
                          <a:pt x="316" y="608"/>
                        </a:moveTo>
                        <a:lnTo>
                          <a:pt x="227" y="0"/>
                        </a:lnTo>
                        <a:lnTo>
                          <a:pt x="0" y="90"/>
                        </a:lnTo>
                        <a:lnTo>
                          <a:pt x="316" y="608"/>
                        </a:lnTo>
                        <a:close/>
                      </a:path>
                    </a:pathLst>
                  </a:custGeom>
                  <a:gradFill rotWithShape="1">
                    <a:gsLst>
                      <a:gs pos="0">
                        <a:schemeClr val="bg1"/>
                      </a:gs>
                      <a:gs pos="50000">
                        <a:srgbClr val="FF9900"/>
                      </a:gs>
                      <a:gs pos="100000">
                        <a:schemeClr val="bg1"/>
                      </a:gs>
                    </a:gsLst>
                    <a:lin ang="2700000" scaled="1"/>
                  </a:gradFill>
                  <a:ln w="9525">
                    <a:solidFill>
                      <a:srgbClr val="0000FF"/>
                    </a:solidFill>
                    <a:round/>
                    <a:headEnd/>
                    <a:tailEnd/>
                  </a:ln>
                  <a:effectLst/>
                </p:spPr>
                <p:txBody>
                  <a:bodyPr/>
                  <a:lstStyle/>
                  <a:p>
                    <a:endParaRPr lang="ru-RU"/>
                  </a:p>
                </p:txBody>
              </p:sp>
              <p:sp>
                <p:nvSpPr>
                  <p:cNvPr id="188614" name="Freeform 198"/>
                  <p:cNvSpPr>
                    <a:spLocks/>
                  </p:cNvSpPr>
                  <p:nvPr/>
                </p:nvSpPr>
                <p:spPr bwMode="auto">
                  <a:xfrm rot="78698">
                    <a:off x="1519" y="2523"/>
                    <a:ext cx="82" cy="141"/>
                  </a:xfrm>
                  <a:custGeom>
                    <a:avLst/>
                    <a:gdLst/>
                    <a:ahLst/>
                    <a:cxnLst>
                      <a:cxn ang="0">
                        <a:pos x="85" y="0"/>
                      </a:cxn>
                      <a:cxn ang="0">
                        <a:pos x="0" y="25"/>
                      </a:cxn>
                      <a:cxn ang="0">
                        <a:pos x="121" y="230"/>
                      </a:cxn>
                      <a:cxn ang="0">
                        <a:pos x="85" y="0"/>
                      </a:cxn>
                    </a:cxnLst>
                    <a:rect l="0" t="0" r="r" b="b"/>
                    <a:pathLst>
                      <a:path w="121" h="230">
                        <a:moveTo>
                          <a:pt x="85" y="0"/>
                        </a:moveTo>
                        <a:lnTo>
                          <a:pt x="0" y="25"/>
                        </a:lnTo>
                        <a:lnTo>
                          <a:pt x="121" y="230"/>
                        </a:lnTo>
                        <a:lnTo>
                          <a:pt x="85" y="0"/>
                        </a:lnTo>
                        <a:close/>
                      </a:path>
                    </a:pathLst>
                  </a:custGeom>
                  <a:solidFill>
                    <a:srgbClr val="0000CC"/>
                  </a:solidFill>
                  <a:ln w="9525">
                    <a:solidFill>
                      <a:schemeClr val="tx1"/>
                    </a:solidFill>
                    <a:round/>
                    <a:headEnd/>
                    <a:tailEnd/>
                  </a:ln>
                  <a:effectLst/>
                </p:spPr>
                <p:txBody>
                  <a:bodyPr/>
                  <a:lstStyle/>
                  <a:p>
                    <a:endParaRPr lang="ru-RU"/>
                  </a:p>
                </p:txBody>
              </p:sp>
            </p:grpSp>
          </p:grpSp>
          <p:grpSp>
            <p:nvGrpSpPr>
              <p:cNvPr id="31" name="Group 199"/>
              <p:cNvGrpSpPr>
                <a:grpSpLocks/>
              </p:cNvGrpSpPr>
              <p:nvPr/>
            </p:nvGrpSpPr>
            <p:grpSpPr bwMode="auto">
              <a:xfrm rot="930741">
                <a:off x="521" y="981"/>
                <a:ext cx="384" cy="1858"/>
                <a:chOff x="1292" y="1570"/>
                <a:chExt cx="363" cy="1905"/>
              </a:xfrm>
            </p:grpSpPr>
            <p:sp>
              <p:nvSpPr>
                <p:cNvPr id="188616" name="Freeform 200"/>
                <p:cNvSpPr>
                  <a:spLocks/>
                </p:cNvSpPr>
                <p:nvPr/>
              </p:nvSpPr>
              <p:spPr bwMode="auto">
                <a:xfrm>
                  <a:off x="1292" y="1616"/>
                  <a:ext cx="227" cy="1859"/>
                </a:xfrm>
                <a:custGeom>
                  <a:avLst/>
                  <a:gdLst/>
                  <a:ahLst/>
                  <a:cxnLst>
                    <a:cxn ang="0">
                      <a:pos x="227" y="136"/>
                    </a:cxn>
                    <a:cxn ang="0">
                      <a:pos x="0" y="1859"/>
                    </a:cxn>
                    <a:cxn ang="0">
                      <a:pos x="0" y="1633"/>
                    </a:cxn>
                    <a:cxn ang="0">
                      <a:pos x="137" y="0"/>
                    </a:cxn>
                  </a:cxnLst>
                  <a:rect l="0" t="0" r="r" b="b"/>
                  <a:pathLst>
                    <a:path w="227" h="1859">
                      <a:moveTo>
                        <a:pt x="227" y="136"/>
                      </a:moveTo>
                      <a:lnTo>
                        <a:pt x="0" y="1859"/>
                      </a:lnTo>
                      <a:lnTo>
                        <a:pt x="0" y="1633"/>
                      </a:lnTo>
                      <a:lnTo>
                        <a:pt x="137" y="0"/>
                      </a:lnTo>
                    </a:path>
                  </a:pathLst>
                </a:custGeom>
                <a:solidFill>
                  <a:schemeClr val="bg2"/>
                </a:solidFill>
                <a:ln w="9525">
                  <a:solidFill>
                    <a:schemeClr val="tx1"/>
                  </a:solidFill>
                  <a:round/>
                  <a:headEnd/>
                  <a:tailEnd/>
                </a:ln>
                <a:effectLst/>
              </p:spPr>
              <p:txBody>
                <a:bodyPr/>
                <a:lstStyle/>
                <a:p>
                  <a:endParaRPr lang="ru-RU"/>
                </a:p>
              </p:txBody>
            </p:sp>
            <p:sp>
              <p:nvSpPr>
                <p:cNvPr id="188617" name="Oval 201"/>
                <p:cNvSpPr>
                  <a:spLocks noChangeArrowheads="1"/>
                </p:cNvSpPr>
                <p:nvPr/>
              </p:nvSpPr>
              <p:spPr bwMode="auto">
                <a:xfrm>
                  <a:off x="1383" y="1570"/>
                  <a:ext cx="272" cy="272"/>
                </a:xfrm>
                <a:prstGeom prst="ellipse">
                  <a:avLst/>
                </a:prstGeom>
                <a:solidFill>
                  <a:schemeClr val="bg2"/>
                </a:solidFill>
                <a:ln w="9525">
                  <a:solidFill>
                    <a:schemeClr val="tx1"/>
                  </a:solidFill>
                  <a:round/>
                  <a:headEnd/>
                  <a:tailEnd/>
                </a:ln>
                <a:effectLst/>
              </p:spPr>
              <p:txBody>
                <a:bodyPr wrap="none" anchor="ctr"/>
                <a:lstStyle/>
                <a:p>
                  <a:endParaRPr lang="ru-RU"/>
                </a:p>
              </p:txBody>
            </p:sp>
          </p:grpSp>
        </p:grpSp>
        <p:grpSp>
          <p:nvGrpSpPr>
            <p:cNvPr id="188608" name="Group 202"/>
            <p:cNvGrpSpPr>
              <a:grpSpLocks/>
            </p:cNvGrpSpPr>
            <p:nvPr/>
          </p:nvGrpSpPr>
          <p:grpSpPr bwMode="auto">
            <a:xfrm rot="19857656" flipH="1" flipV="1">
              <a:off x="2018" y="2432"/>
              <a:ext cx="1229" cy="2066"/>
              <a:chOff x="521" y="845"/>
              <a:chExt cx="1079" cy="1994"/>
            </a:xfrm>
          </p:grpSpPr>
          <p:grpSp>
            <p:nvGrpSpPr>
              <p:cNvPr id="188609" name="Group 203"/>
              <p:cNvGrpSpPr>
                <a:grpSpLocks/>
              </p:cNvGrpSpPr>
              <p:nvPr/>
            </p:nvGrpSpPr>
            <p:grpSpPr bwMode="auto">
              <a:xfrm>
                <a:off x="748" y="845"/>
                <a:ext cx="852" cy="1913"/>
                <a:chOff x="350" y="799"/>
                <a:chExt cx="852" cy="1913"/>
              </a:xfrm>
            </p:grpSpPr>
            <p:grpSp>
              <p:nvGrpSpPr>
                <p:cNvPr id="188612" name="Group 204"/>
                <p:cNvGrpSpPr>
                  <a:grpSpLocks/>
                </p:cNvGrpSpPr>
                <p:nvPr/>
              </p:nvGrpSpPr>
              <p:grpSpPr bwMode="auto">
                <a:xfrm>
                  <a:off x="350" y="799"/>
                  <a:ext cx="852" cy="1909"/>
                  <a:chOff x="350" y="799"/>
                  <a:chExt cx="852" cy="1909"/>
                </a:xfrm>
              </p:grpSpPr>
              <p:sp>
                <p:nvSpPr>
                  <p:cNvPr id="188621" name="Freeform 205"/>
                  <p:cNvSpPr>
                    <a:spLocks/>
                  </p:cNvSpPr>
                  <p:nvPr/>
                </p:nvSpPr>
                <p:spPr bwMode="auto">
                  <a:xfrm rot="78698">
                    <a:off x="350" y="799"/>
                    <a:ext cx="852" cy="1909"/>
                  </a:xfrm>
                  <a:custGeom>
                    <a:avLst/>
                    <a:gdLst/>
                    <a:ahLst/>
                    <a:cxnLst>
                      <a:cxn ang="0">
                        <a:pos x="0" y="90"/>
                      </a:cxn>
                      <a:cxn ang="0">
                        <a:pos x="227" y="0"/>
                      </a:cxn>
                      <a:cxn ang="0">
                        <a:pos x="1179" y="2540"/>
                      </a:cxn>
                      <a:cxn ang="0">
                        <a:pos x="1252" y="3125"/>
                      </a:cxn>
                      <a:cxn ang="0">
                        <a:pos x="952" y="2630"/>
                      </a:cxn>
                      <a:cxn ang="0">
                        <a:pos x="0" y="90"/>
                      </a:cxn>
                    </a:cxnLst>
                    <a:rect l="0" t="0" r="r" b="b"/>
                    <a:pathLst>
                      <a:path w="1252" h="3125">
                        <a:moveTo>
                          <a:pt x="0" y="90"/>
                        </a:moveTo>
                        <a:lnTo>
                          <a:pt x="227" y="0"/>
                        </a:lnTo>
                        <a:lnTo>
                          <a:pt x="1179" y="2540"/>
                        </a:lnTo>
                        <a:lnTo>
                          <a:pt x="1252" y="3125"/>
                        </a:lnTo>
                        <a:lnTo>
                          <a:pt x="952" y="2630"/>
                        </a:lnTo>
                        <a:lnTo>
                          <a:pt x="0" y="90"/>
                        </a:lnTo>
                        <a:close/>
                      </a:path>
                    </a:pathLst>
                  </a:custGeom>
                  <a:noFill/>
                  <a:ln w="9525">
                    <a:solidFill>
                      <a:schemeClr val="bg1"/>
                    </a:solidFill>
                    <a:round/>
                    <a:headEnd/>
                    <a:tailEnd/>
                  </a:ln>
                  <a:effectLst/>
                </p:spPr>
                <p:txBody>
                  <a:bodyPr/>
                  <a:lstStyle/>
                  <a:p>
                    <a:endParaRPr lang="ru-RU"/>
                  </a:p>
                </p:txBody>
              </p:sp>
              <p:sp>
                <p:nvSpPr>
                  <p:cNvPr id="188622" name="Freeform 206"/>
                  <p:cNvSpPr>
                    <a:spLocks/>
                  </p:cNvSpPr>
                  <p:nvPr/>
                </p:nvSpPr>
                <p:spPr bwMode="auto">
                  <a:xfrm rot="78698">
                    <a:off x="419" y="810"/>
                    <a:ext cx="744" cy="1595"/>
                  </a:xfrm>
                  <a:custGeom>
                    <a:avLst/>
                    <a:gdLst/>
                    <a:ahLst/>
                    <a:cxnLst>
                      <a:cxn ang="0">
                        <a:pos x="867" y="2612"/>
                      </a:cxn>
                      <a:cxn ang="0">
                        <a:pos x="1094" y="2522"/>
                      </a:cxn>
                      <a:cxn ang="0">
                        <a:pos x="1016" y="2554"/>
                      </a:cxn>
                      <a:cxn ang="0">
                        <a:pos x="84" y="0"/>
                      </a:cxn>
                      <a:cxn ang="0">
                        <a:pos x="0" y="30"/>
                      </a:cxn>
                      <a:cxn ang="0">
                        <a:pos x="940" y="2584"/>
                      </a:cxn>
                    </a:cxnLst>
                    <a:rect l="0" t="0" r="r" b="b"/>
                    <a:pathLst>
                      <a:path w="1094" h="2612">
                        <a:moveTo>
                          <a:pt x="867" y="2612"/>
                        </a:moveTo>
                        <a:lnTo>
                          <a:pt x="1094" y="2522"/>
                        </a:lnTo>
                        <a:lnTo>
                          <a:pt x="1016" y="2554"/>
                        </a:lnTo>
                        <a:lnTo>
                          <a:pt x="84" y="0"/>
                        </a:lnTo>
                        <a:lnTo>
                          <a:pt x="0" y="30"/>
                        </a:lnTo>
                        <a:lnTo>
                          <a:pt x="940" y="2584"/>
                        </a:lnTo>
                      </a:path>
                    </a:pathLst>
                  </a:custGeom>
                  <a:noFill/>
                  <a:ln w="9525">
                    <a:solidFill>
                      <a:schemeClr val="bg1"/>
                    </a:solidFill>
                    <a:round/>
                    <a:headEnd/>
                    <a:tailEnd/>
                  </a:ln>
                  <a:effectLst/>
                </p:spPr>
                <p:txBody>
                  <a:bodyPr/>
                  <a:lstStyle/>
                  <a:p>
                    <a:endParaRPr lang="ru-RU"/>
                  </a:p>
                </p:txBody>
              </p:sp>
            </p:grpSp>
            <p:grpSp>
              <p:nvGrpSpPr>
                <p:cNvPr id="188615" name="Group 207"/>
                <p:cNvGrpSpPr>
                  <a:grpSpLocks/>
                </p:cNvGrpSpPr>
                <p:nvPr/>
              </p:nvGrpSpPr>
              <p:grpSpPr bwMode="auto">
                <a:xfrm>
                  <a:off x="975" y="2341"/>
                  <a:ext cx="218" cy="371"/>
                  <a:chOff x="1383" y="2296"/>
                  <a:chExt cx="218" cy="371"/>
                </a:xfrm>
              </p:grpSpPr>
              <p:sp>
                <p:nvSpPr>
                  <p:cNvPr id="188624" name="Freeform 208"/>
                  <p:cNvSpPr>
                    <a:spLocks/>
                  </p:cNvSpPr>
                  <p:nvPr/>
                </p:nvSpPr>
                <p:spPr bwMode="auto">
                  <a:xfrm rot="78698">
                    <a:off x="1383" y="2296"/>
                    <a:ext cx="215" cy="371"/>
                  </a:xfrm>
                  <a:custGeom>
                    <a:avLst/>
                    <a:gdLst/>
                    <a:ahLst/>
                    <a:cxnLst>
                      <a:cxn ang="0">
                        <a:pos x="316" y="608"/>
                      </a:cxn>
                      <a:cxn ang="0">
                        <a:pos x="227" y="0"/>
                      </a:cxn>
                      <a:cxn ang="0">
                        <a:pos x="0" y="90"/>
                      </a:cxn>
                      <a:cxn ang="0">
                        <a:pos x="316" y="608"/>
                      </a:cxn>
                    </a:cxnLst>
                    <a:rect l="0" t="0" r="r" b="b"/>
                    <a:pathLst>
                      <a:path w="316" h="608">
                        <a:moveTo>
                          <a:pt x="316" y="608"/>
                        </a:moveTo>
                        <a:lnTo>
                          <a:pt x="227" y="0"/>
                        </a:lnTo>
                        <a:lnTo>
                          <a:pt x="0" y="90"/>
                        </a:lnTo>
                        <a:lnTo>
                          <a:pt x="316" y="608"/>
                        </a:lnTo>
                        <a:close/>
                      </a:path>
                    </a:pathLst>
                  </a:custGeom>
                  <a:noFill/>
                  <a:ln w="9525">
                    <a:solidFill>
                      <a:schemeClr val="bg1"/>
                    </a:solidFill>
                    <a:round/>
                    <a:headEnd/>
                    <a:tailEnd/>
                  </a:ln>
                  <a:effectLst/>
                </p:spPr>
                <p:txBody>
                  <a:bodyPr/>
                  <a:lstStyle/>
                  <a:p>
                    <a:endParaRPr lang="ru-RU"/>
                  </a:p>
                </p:txBody>
              </p:sp>
              <p:sp>
                <p:nvSpPr>
                  <p:cNvPr id="188625" name="Freeform 209"/>
                  <p:cNvSpPr>
                    <a:spLocks/>
                  </p:cNvSpPr>
                  <p:nvPr/>
                </p:nvSpPr>
                <p:spPr bwMode="auto">
                  <a:xfrm rot="78698">
                    <a:off x="1519" y="2523"/>
                    <a:ext cx="82" cy="141"/>
                  </a:xfrm>
                  <a:custGeom>
                    <a:avLst/>
                    <a:gdLst/>
                    <a:ahLst/>
                    <a:cxnLst>
                      <a:cxn ang="0">
                        <a:pos x="85" y="0"/>
                      </a:cxn>
                      <a:cxn ang="0">
                        <a:pos x="0" y="25"/>
                      </a:cxn>
                      <a:cxn ang="0">
                        <a:pos x="121" y="230"/>
                      </a:cxn>
                      <a:cxn ang="0">
                        <a:pos x="85" y="0"/>
                      </a:cxn>
                    </a:cxnLst>
                    <a:rect l="0" t="0" r="r" b="b"/>
                    <a:pathLst>
                      <a:path w="121" h="230">
                        <a:moveTo>
                          <a:pt x="85" y="0"/>
                        </a:moveTo>
                        <a:lnTo>
                          <a:pt x="0" y="25"/>
                        </a:lnTo>
                        <a:lnTo>
                          <a:pt x="121" y="230"/>
                        </a:lnTo>
                        <a:lnTo>
                          <a:pt x="85" y="0"/>
                        </a:lnTo>
                        <a:close/>
                      </a:path>
                    </a:pathLst>
                  </a:custGeom>
                  <a:noFill/>
                  <a:ln w="9525">
                    <a:solidFill>
                      <a:schemeClr val="bg1"/>
                    </a:solidFill>
                    <a:round/>
                    <a:headEnd/>
                    <a:tailEnd/>
                  </a:ln>
                  <a:effectLst/>
                </p:spPr>
                <p:txBody>
                  <a:bodyPr/>
                  <a:lstStyle/>
                  <a:p>
                    <a:endParaRPr lang="ru-RU"/>
                  </a:p>
                </p:txBody>
              </p:sp>
            </p:grpSp>
          </p:grpSp>
          <p:grpSp>
            <p:nvGrpSpPr>
              <p:cNvPr id="188618" name="Group 210"/>
              <p:cNvGrpSpPr>
                <a:grpSpLocks/>
              </p:cNvGrpSpPr>
              <p:nvPr/>
            </p:nvGrpSpPr>
            <p:grpSpPr bwMode="auto">
              <a:xfrm rot="930741">
                <a:off x="521" y="981"/>
                <a:ext cx="384" cy="1858"/>
                <a:chOff x="1292" y="1570"/>
                <a:chExt cx="363" cy="1905"/>
              </a:xfrm>
            </p:grpSpPr>
            <p:sp>
              <p:nvSpPr>
                <p:cNvPr id="188627" name="Freeform 211"/>
                <p:cNvSpPr>
                  <a:spLocks/>
                </p:cNvSpPr>
                <p:nvPr/>
              </p:nvSpPr>
              <p:spPr bwMode="auto">
                <a:xfrm>
                  <a:off x="1292" y="1616"/>
                  <a:ext cx="227" cy="1859"/>
                </a:xfrm>
                <a:custGeom>
                  <a:avLst/>
                  <a:gdLst/>
                  <a:ahLst/>
                  <a:cxnLst>
                    <a:cxn ang="0">
                      <a:pos x="227" y="136"/>
                    </a:cxn>
                    <a:cxn ang="0">
                      <a:pos x="0" y="1859"/>
                    </a:cxn>
                    <a:cxn ang="0">
                      <a:pos x="0" y="1633"/>
                    </a:cxn>
                    <a:cxn ang="0">
                      <a:pos x="137" y="0"/>
                    </a:cxn>
                  </a:cxnLst>
                  <a:rect l="0" t="0" r="r" b="b"/>
                  <a:pathLst>
                    <a:path w="227" h="1859">
                      <a:moveTo>
                        <a:pt x="227" y="136"/>
                      </a:moveTo>
                      <a:lnTo>
                        <a:pt x="0" y="1859"/>
                      </a:lnTo>
                      <a:lnTo>
                        <a:pt x="0" y="1633"/>
                      </a:lnTo>
                      <a:lnTo>
                        <a:pt x="137" y="0"/>
                      </a:lnTo>
                    </a:path>
                  </a:pathLst>
                </a:custGeom>
                <a:noFill/>
                <a:ln w="9525">
                  <a:solidFill>
                    <a:schemeClr val="bg1"/>
                  </a:solidFill>
                  <a:round/>
                  <a:headEnd/>
                  <a:tailEnd/>
                </a:ln>
                <a:effectLst/>
              </p:spPr>
              <p:txBody>
                <a:bodyPr/>
                <a:lstStyle/>
                <a:p>
                  <a:endParaRPr lang="ru-RU"/>
                </a:p>
              </p:txBody>
            </p:sp>
            <p:sp>
              <p:nvSpPr>
                <p:cNvPr id="188628" name="Oval 212"/>
                <p:cNvSpPr>
                  <a:spLocks noChangeArrowheads="1"/>
                </p:cNvSpPr>
                <p:nvPr/>
              </p:nvSpPr>
              <p:spPr bwMode="auto">
                <a:xfrm>
                  <a:off x="1383" y="1570"/>
                  <a:ext cx="272" cy="272"/>
                </a:xfrm>
                <a:prstGeom prst="ellipse">
                  <a:avLst/>
                </a:prstGeom>
                <a:noFill/>
                <a:ln w="9525">
                  <a:solidFill>
                    <a:schemeClr val="bg1"/>
                  </a:solidFill>
                  <a:round/>
                  <a:headEnd/>
                  <a:tailEnd/>
                </a:ln>
                <a:effectLst/>
              </p:spPr>
              <p:txBody>
                <a:bodyPr wrap="none" anchor="ctr"/>
                <a:lstStyle/>
                <a:p>
                  <a:endParaRPr lang="ru-RU"/>
                </a:p>
              </p:txBody>
            </p:sp>
          </p:grpSp>
        </p:grpSp>
      </p:grpSp>
      <p:sp>
        <p:nvSpPr>
          <p:cNvPr id="188630" name="Oval 214"/>
          <p:cNvSpPr>
            <a:spLocks noChangeArrowheads="1"/>
          </p:cNvSpPr>
          <p:nvPr/>
        </p:nvSpPr>
        <p:spPr bwMode="auto">
          <a:xfrm flipH="1">
            <a:off x="8101013" y="4652963"/>
            <a:ext cx="71437" cy="71437"/>
          </a:xfrm>
          <a:prstGeom prst="ellipse">
            <a:avLst/>
          </a:prstGeom>
          <a:solidFill>
            <a:srgbClr val="00CCFF"/>
          </a:solidFill>
          <a:ln w="9525">
            <a:solidFill>
              <a:schemeClr val="tx1"/>
            </a:solidFill>
            <a:round/>
            <a:headEnd/>
            <a:tailEnd/>
          </a:ln>
          <a:effectLst/>
        </p:spPr>
        <p:txBody>
          <a:bodyPr wrap="none" anchor="ctr"/>
          <a:lstStyle/>
          <a:p>
            <a:endParaRPr lang="ru-RU"/>
          </a:p>
        </p:txBody>
      </p:sp>
      <p:sp>
        <p:nvSpPr>
          <p:cNvPr id="188629" name="Oval 213"/>
          <p:cNvSpPr>
            <a:spLocks noChangeArrowheads="1"/>
          </p:cNvSpPr>
          <p:nvPr/>
        </p:nvSpPr>
        <p:spPr bwMode="auto">
          <a:xfrm flipH="1">
            <a:off x="6084888" y="5734050"/>
            <a:ext cx="146050" cy="146050"/>
          </a:xfrm>
          <a:prstGeom prst="ellipse">
            <a:avLst/>
          </a:prstGeom>
          <a:solidFill>
            <a:srgbClr val="00CCFF"/>
          </a:solidFill>
          <a:ln w="9525">
            <a:solidFill>
              <a:schemeClr val="tx1"/>
            </a:solidFill>
            <a:round/>
            <a:headEnd/>
            <a:tailEnd/>
          </a:ln>
          <a:effectLst/>
        </p:spPr>
        <p:txBody>
          <a:bodyPr wrap="none" anchor="ctr"/>
          <a:lstStyle/>
          <a:p>
            <a:endParaRPr lang="ru-RU"/>
          </a:p>
        </p:txBody>
      </p:sp>
      <p:grpSp>
        <p:nvGrpSpPr>
          <p:cNvPr id="188619" name="Group 171"/>
          <p:cNvGrpSpPr>
            <a:grpSpLocks/>
          </p:cNvGrpSpPr>
          <p:nvPr/>
        </p:nvGrpSpPr>
        <p:grpSpPr bwMode="auto">
          <a:xfrm rot="-1438216">
            <a:off x="-1116013" y="3068638"/>
            <a:ext cx="6486526" cy="1965325"/>
            <a:chOff x="612" y="754"/>
            <a:chExt cx="4086" cy="1238"/>
          </a:xfrm>
        </p:grpSpPr>
        <p:grpSp>
          <p:nvGrpSpPr>
            <p:cNvPr id="188620" name="Group 172"/>
            <p:cNvGrpSpPr>
              <a:grpSpLocks/>
            </p:cNvGrpSpPr>
            <p:nvPr/>
          </p:nvGrpSpPr>
          <p:grpSpPr bwMode="auto">
            <a:xfrm rot="18319539" flipH="1">
              <a:off x="1174" y="192"/>
              <a:ext cx="875" cy="1999"/>
              <a:chOff x="746" y="796"/>
              <a:chExt cx="903" cy="1999"/>
            </a:xfrm>
          </p:grpSpPr>
          <p:sp>
            <p:nvSpPr>
              <p:cNvPr id="188589" name="Freeform 173"/>
              <p:cNvSpPr>
                <a:spLocks/>
              </p:cNvSpPr>
              <p:nvPr/>
            </p:nvSpPr>
            <p:spPr bwMode="auto">
              <a:xfrm rot="78698">
                <a:off x="801" y="796"/>
                <a:ext cx="848" cy="1909"/>
              </a:xfrm>
              <a:custGeom>
                <a:avLst/>
                <a:gdLst/>
                <a:ahLst/>
                <a:cxnLst>
                  <a:cxn ang="0">
                    <a:pos x="0" y="90"/>
                  </a:cxn>
                  <a:cxn ang="0">
                    <a:pos x="227" y="0"/>
                  </a:cxn>
                  <a:cxn ang="0">
                    <a:pos x="1179" y="2540"/>
                  </a:cxn>
                  <a:cxn ang="0">
                    <a:pos x="1252" y="3125"/>
                  </a:cxn>
                  <a:cxn ang="0">
                    <a:pos x="952" y="2630"/>
                  </a:cxn>
                  <a:cxn ang="0">
                    <a:pos x="0" y="90"/>
                  </a:cxn>
                </a:cxnLst>
                <a:rect l="0" t="0" r="r" b="b"/>
                <a:pathLst>
                  <a:path w="1252" h="3125">
                    <a:moveTo>
                      <a:pt x="0" y="90"/>
                    </a:moveTo>
                    <a:lnTo>
                      <a:pt x="227" y="0"/>
                    </a:lnTo>
                    <a:lnTo>
                      <a:pt x="1179" y="2540"/>
                    </a:lnTo>
                    <a:lnTo>
                      <a:pt x="1252" y="3125"/>
                    </a:lnTo>
                    <a:lnTo>
                      <a:pt x="952" y="2630"/>
                    </a:lnTo>
                    <a:lnTo>
                      <a:pt x="0" y="90"/>
                    </a:lnTo>
                    <a:close/>
                  </a:path>
                </a:pathLst>
              </a:custGeom>
              <a:solidFill>
                <a:srgbClr val="00CCFF"/>
              </a:solidFill>
              <a:ln w="9525">
                <a:solidFill>
                  <a:schemeClr val="tx1"/>
                </a:solidFill>
                <a:round/>
                <a:headEnd/>
                <a:tailEnd/>
              </a:ln>
              <a:effectLst/>
            </p:spPr>
            <p:txBody>
              <a:bodyPr/>
              <a:lstStyle/>
              <a:p>
                <a:endParaRPr lang="ru-RU"/>
              </a:p>
            </p:txBody>
          </p:sp>
          <p:sp>
            <p:nvSpPr>
              <p:cNvPr id="188590" name="Freeform 174"/>
              <p:cNvSpPr>
                <a:spLocks/>
              </p:cNvSpPr>
              <p:nvPr/>
            </p:nvSpPr>
            <p:spPr bwMode="auto">
              <a:xfrm rot="78698">
                <a:off x="1429" y="2356"/>
                <a:ext cx="214" cy="371"/>
              </a:xfrm>
              <a:custGeom>
                <a:avLst/>
                <a:gdLst/>
                <a:ahLst/>
                <a:cxnLst>
                  <a:cxn ang="0">
                    <a:pos x="316" y="608"/>
                  </a:cxn>
                  <a:cxn ang="0">
                    <a:pos x="227" y="0"/>
                  </a:cxn>
                  <a:cxn ang="0">
                    <a:pos x="0" y="90"/>
                  </a:cxn>
                  <a:cxn ang="0">
                    <a:pos x="316" y="608"/>
                  </a:cxn>
                </a:cxnLst>
                <a:rect l="0" t="0" r="r" b="b"/>
                <a:pathLst>
                  <a:path w="316" h="608">
                    <a:moveTo>
                      <a:pt x="316" y="608"/>
                    </a:moveTo>
                    <a:lnTo>
                      <a:pt x="227" y="0"/>
                    </a:lnTo>
                    <a:lnTo>
                      <a:pt x="0" y="90"/>
                    </a:lnTo>
                    <a:lnTo>
                      <a:pt x="316" y="608"/>
                    </a:lnTo>
                    <a:close/>
                  </a:path>
                </a:pathLst>
              </a:custGeom>
              <a:gradFill rotWithShape="1">
                <a:gsLst>
                  <a:gs pos="0">
                    <a:schemeClr val="bg1"/>
                  </a:gs>
                  <a:gs pos="50000">
                    <a:srgbClr val="FF9900"/>
                  </a:gs>
                  <a:gs pos="100000">
                    <a:schemeClr val="bg1"/>
                  </a:gs>
                </a:gsLst>
                <a:lin ang="2700000" scaled="1"/>
              </a:gradFill>
              <a:ln w="9525">
                <a:solidFill>
                  <a:srgbClr val="0000FF"/>
                </a:solidFill>
                <a:round/>
                <a:headEnd/>
                <a:tailEnd/>
              </a:ln>
              <a:effectLst/>
            </p:spPr>
            <p:txBody>
              <a:bodyPr/>
              <a:lstStyle/>
              <a:p>
                <a:endParaRPr lang="ru-RU"/>
              </a:p>
            </p:txBody>
          </p:sp>
          <p:sp>
            <p:nvSpPr>
              <p:cNvPr id="188591" name="Freeform 175"/>
              <p:cNvSpPr>
                <a:spLocks/>
              </p:cNvSpPr>
              <p:nvPr/>
            </p:nvSpPr>
            <p:spPr bwMode="auto">
              <a:xfrm rot="78698">
                <a:off x="1554" y="2578"/>
                <a:ext cx="82" cy="141"/>
              </a:xfrm>
              <a:custGeom>
                <a:avLst/>
                <a:gdLst/>
                <a:ahLst/>
                <a:cxnLst>
                  <a:cxn ang="0">
                    <a:pos x="85" y="0"/>
                  </a:cxn>
                  <a:cxn ang="0">
                    <a:pos x="0" y="25"/>
                  </a:cxn>
                  <a:cxn ang="0">
                    <a:pos x="121" y="230"/>
                  </a:cxn>
                  <a:cxn ang="0">
                    <a:pos x="85" y="0"/>
                  </a:cxn>
                </a:cxnLst>
                <a:rect l="0" t="0" r="r" b="b"/>
                <a:pathLst>
                  <a:path w="121" h="230">
                    <a:moveTo>
                      <a:pt x="85" y="0"/>
                    </a:moveTo>
                    <a:lnTo>
                      <a:pt x="0" y="25"/>
                    </a:lnTo>
                    <a:lnTo>
                      <a:pt x="121" y="230"/>
                    </a:lnTo>
                    <a:lnTo>
                      <a:pt x="85" y="0"/>
                    </a:lnTo>
                    <a:close/>
                  </a:path>
                </a:pathLst>
              </a:custGeom>
              <a:solidFill>
                <a:srgbClr val="0066CC"/>
              </a:solidFill>
              <a:ln w="9525">
                <a:solidFill>
                  <a:schemeClr val="tx1"/>
                </a:solidFill>
                <a:round/>
                <a:headEnd/>
                <a:tailEnd/>
              </a:ln>
              <a:effectLst/>
            </p:spPr>
            <p:txBody>
              <a:bodyPr/>
              <a:lstStyle/>
              <a:p>
                <a:endParaRPr lang="ru-RU"/>
              </a:p>
            </p:txBody>
          </p:sp>
          <p:grpSp>
            <p:nvGrpSpPr>
              <p:cNvPr id="188623" name="Group 176"/>
              <p:cNvGrpSpPr>
                <a:grpSpLocks/>
              </p:cNvGrpSpPr>
              <p:nvPr/>
            </p:nvGrpSpPr>
            <p:grpSpPr bwMode="auto">
              <a:xfrm>
                <a:off x="746" y="807"/>
                <a:ext cx="864" cy="1988"/>
                <a:chOff x="738" y="806"/>
                <a:chExt cx="864" cy="1988"/>
              </a:xfrm>
            </p:grpSpPr>
            <p:sp>
              <p:nvSpPr>
                <p:cNvPr id="188593" name="Freeform 177"/>
                <p:cNvSpPr>
                  <a:spLocks/>
                </p:cNvSpPr>
                <p:nvPr/>
              </p:nvSpPr>
              <p:spPr bwMode="auto">
                <a:xfrm rot="78698">
                  <a:off x="861" y="806"/>
                  <a:ext cx="741" cy="1595"/>
                </a:xfrm>
                <a:custGeom>
                  <a:avLst/>
                  <a:gdLst/>
                  <a:ahLst/>
                  <a:cxnLst>
                    <a:cxn ang="0">
                      <a:pos x="867" y="2612"/>
                    </a:cxn>
                    <a:cxn ang="0">
                      <a:pos x="1094" y="2522"/>
                    </a:cxn>
                    <a:cxn ang="0">
                      <a:pos x="1016" y="2554"/>
                    </a:cxn>
                    <a:cxn ang="0">
                      <a:pos x="84" y="0"/>
                    </a:cxn>
                    <a:cxn ang="0">
                      <a:pos x="0" y="30"/>
                    </a:cxn>
                    <a:cxn ang="0">
                      <a:pos x="940" y="2584"/>
                    </a:cxn>
                  </a:cxnLst>
                  <a:rect l="0" t="0" r="r" b="b"/>
                  <a:pathLst>
                    <a:path w="1094" h="2612">
                      <a:moveTo>
                        <a:pt x="867" y="2612"/>
                      </a:moveTo>
                      <a:lnTo>
                        <a:pt x="1094" y="2522"/>
                      </a:lnTo>
                      <a:lnTo>
                        <a:pt x="1016" y="2554"/>
                      </a:lnTo>
                      <a:lnTo>
                        <a:pt x="84" y="0"/>
                      </a:lnTo>
                      <a:lnTo>
                        <a:pt x="0" y="30"/>
                      </a:lnTo>
                      <a:lnTo>
                        <a:pt x="940" y="2584"/>
                      </a:lnTo>
                    </a:path>
                  </a:pathLst>
                </a:custGeom>
                <a:solidFill>
                  <a:srgbClr val="0066CC"/>
                </a:solidFill>
                <a:ln w="9525">
                  <a:solidFill>
                    <a:schemeClr val="tx1"/>
                  </a:solidFill>
                  <a:round/>
                  <a:headEnd/>
                  <a:tailEnd/>
                </a:ln>
                <a:effectLst/>
              </p:spPr>
              <p:txBody>
                <a:bodyPr/>
                <a:lstStyle/>
                <a:p>
                  <a:endParaRPr lang="ru-RU"/>
                </a:p>
              </p:txBody>
            </p:sp>
            <p:grpSp>
              <p:nvGrpSpPr>
                <p:cNvPr id="188626" name="Group 178"/>
                <p:cNvGrpSpPr>
                  <a:grpSpLocks/>
                </p:cNvGrpSpPr>
                <p:nvPr/>
              </p:nvGrpSpPr>
              <p:grpSpPr bwMode="auto">
                <a:xfrm rot="78698">
                  <a:off x="738" y="936"/>
                  <a:ext cx="382" cy="1858"/>
                  <a:chOff x="1292" y="1570"/>
                  <a:chExt cx="363" cy="1905"/>
                </a:xfrm>
              </p:grpSpPr>
              <p:sp>
                <p:nvSpPr>
                  <p:cNvPr id="188595" name="Freeform 179"/>
                  <p:cNvSpPr>
                    <a:spLocks/>
                  </p:cNvSpPr>
                  <p:nvPr/>
                </p:nvSpPr>
                <p:spPr bwMode="auto">
                  <a:xfrm>
                    <a:off x="1292" y="1616"/>
                    <a:ext cx="227" cy="1859"/>
                  </a:xfrm>
                  <a:custGeom>
                    <a:avLst/>
                    <a:gdLst/>
                    <a:ahLst/>
                    <a:cxnLst>
                      <a:cxn ang="0">
                        <a:pos x="227" y="136"/>
                      </a:cxn>
                      <a:cxn ang="0">
                        <a:pos x="0" y="1859"/>
                      </a:cxn>
                      <a:cxn ang="0">
                        <a:pos x="0" y="1633"/>
                      </a:cxn>
                      <a:cxn ang="0">
                        <a:pos x="137" y="0"/>
                      </a:cxn>
                    </a:cxnLst>
                    <a:rect l="0" t="0" r="r" b="b"/>
                    <a:pathLst>
                      <a:path w="227" h="1859">
                        <a:moveTo>
                          <a:pt x="227" y="136"/>
                        </a:moveTo>
                        <a:lnTo>
                          <a:pt x="0" y="1859"/>
                        </a:lnTo>
                        <a:lnTo>
                          <a:pt x="0" y="1633"/>
                        </a:lnTo>
                        <a:lnTo>
                          <a:pt x="137" y="0"/>
                        </a:lnTo>
                      </a:path>
                    </a:pathLst>
                  </a:custGeom>
                  <a:solidFill>
                    <a:schemeClr val="bg2"/>
                  </a:solidFill>
                  <a:ln w="9525">
                    <a:solidFill>
                      <a:schemeClr val="tx1"/>
                    </a:solidFill>
                    <a:round/>
                    <a:headEnd/>
                    <a:tailEnd/>
                  </a:ln>
                  <a:effectLst/>
                </p:spPr>
                <p:txBody>
                  <a:bodyPr/>
                  <a:lstStyle/>
                  <a:p>
                    <a:endParaRPr lang="ru-RU"/>
                  </a:p>
                </p:txBody>
              </p:sp>
              <p:sp>
                <p:nvSpPr>
                  <p:cNvPr id="188596" name="Oval 180"/>
                  <p:cNvSpPr>
                    <a:spLocks noChangeArrowheads="1"/>
                  </p:cNvSpPr>
                  <p:nvPr/>
                </p:nvSpPr>
                <p:spPr bwMode="auto">
                  <a:xfrm>
                    <a:off x="1383" y="1570"/>
                    <a:ext cx="272" cy="272"/>
                  </a:xfrm>
                  <a:prstGeom prst="ellipse">
                    <a:avLst/>
                  </a:prstGeom>
                  <a:solidFill>
                    <a:schemeClr val="bg2"/>
                  </a:solidFill>
                  <a:ln w="9525">
                    <a:solidFill>
                      <a:schemeClr val="tx1"/>
                    </a:solidFill>
                    <a:round/>
                    <a:headEnd/>
                    <a:tailEnd/>
                  </a:ln>
                  <a:effectLst/>
                </p:spPr>
                <p:txBody>
                  <a:bodyPr wrap="none" anchor="ctr"/>
                  <a:lstStyle/>
                  <a:p>
                    <a:endParaRPr lang="ru-RU"/>
                  </a:p>
                </p:txBody>
              </p:sp>
            </p:grpSp>
          </p:grpSp>
        </p:grpSp>
        <p:grpSp>
          <p:nvGrpSpPr>
            <p:cNvPr id="188634" name="Group 181"/>
            <p:cNvGrpSpPr>
              <a:grpSpLocks/>
            </p:cNvGrpSpPr>
            <p:nvPr/>
          </p:nvGrpSpPr>
          <p:grpSpPr bwMode="auto">
            <a:xfrm rot="18319539" flipV="1">
              <a:off x="3261" y="555"/>
              <a:ext cx="875" cy="1999"/>
              <a:chOff x="746" y="796"/>
              <a:chExt cx="903" cy="1999"/>
            </a:xfrm>
          </p:grpSpPr>
          <p:sp>
            <p:nvSpPr>
              <p:cNvPr id="188598" name="Freeform 182"/>
              <p:cNvSpPr>
                <a:spLocks/>
              </p:cNvSpPr>
              <p:nvPr/>
            </p:nvSpPr>
            <p:spPr bwMode="auto">
              <a:xfrm rot="78698">
                <a:off x="801" y="796"/>
                <a:ext cx="848" cy="1909"/>
              </a:xfrm>
              <a:custGeom>
                <a:avLst/>
                <a:gdLst/>
                <a:ahLst/>
                <a:cxnLst>
                  <a:cxn ang="0">
                    <a:pos x="0" y="90"/>
                  </a:cxn>
                  <a:cxn ang="0">
                    <a:pos x="227" y="0"/>
                  </a:cxn>
                  <a:cxn ang="0">
                    <a:pos x="1179" y="2540"/>
                  </a:cxn>
                  <a:cxn ang="0">
                    <a:pos x="1252" y="3125"/>
                  </a:cxn>
                  <a:cxn ang="0">
                    <a:pos x="952" y="2630"/>
                  </a:cxn>
                  <a:cxn ang="0">
                    <a:pos x="0" y="90"/>
                  </a:cxn>
                </a:cxnLst>
                <a:rect l="0" t="0" r="r" b="b"/>
                <a:pathLst>
                  <a:path w="1252" h="3125">
                    <a:moveTo>
                      <a:pt x="0" y="90"/>
                    </a:moveTo>
                    <a:lnTo>
                      <a:pt x="227" y="0"/>
                    </a:lnTo>
                    <a:lnTo>
                      <a:pt x="1179" y="2540"/>
                    </a:lnTo>
                    <a:lnTo>
                      <a:pt x="1252" y="3125"/>
                    </a:lnTo>
                    <a:lnTo>
                      <a:pt x="952" y="2630"/>
                    </a:lnTo>
                    <a:lnTo>
                      <a:pt x="0" y="90"/>
                    </a:lnTo>
                    <a:close/>
                  </a:path>
                </a:pathLst>
              </a:custGeom>
              <a:noFill/>
              <a:ln w="9525">
                <a:solidFill>
                  <a:schemeClr val="bg1"/>
                </a:solidFill>
                <a:round/>
                <a:headEnd/>
                <a:tailEnd/>
              </a:ln>
              <a:effectLst/>
            </p:spPr>
            <p:txBody>
              <a:bodyPr/>
              <a:lstStyle/>
              <a:p>
                <a:endParaRPr lang="ru-RU"/>
              </a:p>
            </p:txBody>
          </p:sp>
          <p:sp>
            <p:nvSpPr>
              <p:cNvPr id="188599" name="Freeform 183"/>
              <p:cNvSpPr>
                <a:spLocks/>
              </p:cNvSpPr>
              <p:nvPr/>
            </p:nvSpPr>
            <p:spPr bwMode="auto">
              <a:xfrm rot="78698">
                <a:off x="1429" y="2356"/>
                <a:ext cx="214" cy="371"/>
              </a:xfrm>
              <a:custGeom>
                <a:avLst/>
                <a:gdLst/>
                <a:ahLst/>
                <a:cxnLst>
                  <a:cxn ang="0">
                    <a:pos x="316" y="608"/>
                  </a:cxn>
                  <a:cxn ang="0">
                    <a:pos x="227" y="0"/>
                  </a:cxn>
                  <a:cxn ang="0">
                    <a:pos x="0" y="90"/>
                  </a:cxn>
                  <a:cxn ang="0">
                    <a:pos x="316" y="608"/>
                  </a:cxn>
                </a:cxnLst>
                <a:rect l="0" t="0" r="r" b="b"/>
                <a:pathLst>
                  <a:path w="316" h="608">
                    <a:moveTo>
                      <a:pt x="316" y="608"/>
                    </a:moveTo>
                    <a:lnTo>
                      <a:pt x="227" y="0"/>
                    </a:lnTo>
                    <a:lnTo>
                      <a:pt x="0" y="90"/>
                    </a:lnTo>
                    <a:lnTo>
                      <a:pt x="316" y="608"/>
                    </a:lnTo>
                    <a:close/>
                  </a:path>
                </a:pathLst>
              </a:custGeom>
              <a:noFill/>
              <a:ln w="9525">
                <a:solidFill>
                  <a:schemeClr val="bg1"/>
                </a:solidFill>
                <a:round/>
                <a:headEnd/>
                <a:tailEnd/>
              </a:ln>
              <a:effectLst/>
            </p:spPr>
            <p:txBody>
              <a:bodyPr/>
              <a:lstStyle/>
              <a:p>
                <a:endParaRPr lang="ru-RU"/>
              </a:p>
            </p:txBody>
          </p:sp>
          <p:sp>
            <p:nvSpPr>
              <p:cNvPr id="188600" name="Freeform 184"/>
              <p:cNvSpPr>
                <a:spLocks/>
              </p:cNvSpPr>
              <p:nvPr/>
            </p:nvSpPr>
            <p:spPr bwMode="auto">
              <a:xfrm rot="78698">
                <a:off x="1554" y="2578"/>
                <a:ext cx="82" cy="141"/>
              </a:xfrm>
              <a:custGeom>
                <a:avLst/>
                <a:gdLst/>
                <a:ahLst/>
                <a:cxnLst>
                  <a:cxn ang="0">
                    <a:pos x="85" y="0"/>
                  </a:cxn>
                  <a:cxn ang="0">
                    <a:pos x="0" y="25"/>
                  </a:cxn>
                  <a:cxn ang="0">
                    <a:pos x="121" y="230"/>
                  </a:cxn>
                  <a:cxn ang="0">
                    <a:pos x="85" y="0"/>
                  </a:cxn>
                </a:cxnLst>
                <a:rect l="0" t="0" r="r" b="b"/>
                <a:pathLst>
                  <a:path w="121" h="230">
                    <a:moveTo>
                      <a:pt x="85" y="0"/>
                    </a:moveTo>
                    <a:lnTo>
                      <a:pt x="0" y="25"/>
                    </a:lnTo>
                    <a:lnTo>
                      <a:pt x="121" y="230"/>
                    </a:lnTo>
                    <a:lnTo>
                      <a:pt x="85" y="0"/>
                    </a:lnTo>
                    <a:close/>
                  </a:path>
                </a:pathLst>
              </a:custGeom>
              <a:noFill/>
              <a:ln w="9525">
                <a:solidFill>
                  <a:schemeClr val="bg1"/>
                </a:solidFill>
                <a:round/>
                <a:headEnd/>
                <a:tailEnd/>
              </a:ln>
              <a:effectLst/>
            </p:spPr>
            <p:txBody>
              <a:bodyPr/>
              <a:lstStyle/>
              <a:p>
                <a:endParaRPr lang="ru-RU"/>
              </a:p>
            </p:txBody>
          </p:sp>
          <p:grpSp>
            <p:nvGrpSpPr>
              <p:cNvPr id="188635" name="Group 185"/>
              <p:cNvGrpSpPr>
                <a:grpSpLocks/>
              </p:cNvGrpSpPr>
              <p:nvPr/>
            </p:nvGrpSpPr>
            <p:grpSpPr bwMode="auto">
              <a:xfrm>
                <a:off x="746" y="807"/>
                <a:ext cx="864" cy="1988"/>
                <a:chOff x="738" y="806"/>
                <a:chExt cx="864" cy="1988"/>
              </a:xfrm>
            </p:grpSpPr>
            <p:sp>
              <p:nvSpPr>
                <p:cNvPr id="188602" name="Freeform 186"/>
                <p:cNvSpPr>
                  <a:spLocks/>
                </p:cNvSpPr>
                <p:nvPr/>
              </p:nvSpPr>
              <p:spPr bwMode="auto">
                <a:xfrm rot="78698">
                  <a:off x="861" y="806"/>
                  <a:ext cx="741" cy="1595"/>
                </a:xfrm>
                <a:custGeom>
                  <a:avLst/>
                  <a:gdLst/>
                  <a:ahLst/>
                  <a:cxnLst>
                    <a:cxn ang="0">
                      <a:pos x="867" y="2612"/>
                    </a:cxn>
                    <a:cxn ang="0">
                      <a:pos x="1094" y="2522"/>
                    </a:cxn>
                    <a:cxn ang="0">
                      <a:pos x="1016" y="2554"/>
                    </a:cxn>
                    <a:cxn ang="0">
                      <a:pos x="84" y="0"/>
                    </a:cxn>
                    <a:cxn ang="0">
                      <a:pos x="0" y="30"/>
                    </a:cxn>
                    <a:cxn ang="0">
                      <a:pos x="940" y="2584"/>
                    </a:cxn>
                  </a:cxnLst>
                  <a:rect l="0" t="0" r="r" b="b"/>
                  <a:pathLst>
                    <a:path w="1094" h="2612">
                      <a:moveTo>
                        <a:pt x="867" y="2612"/>
                      </a:moveTo>
                      <a:lnTo>
                        <a:pt x="1094" y="2522"/>
                      </a:lnTo>
                      <a:lnTo>
                        <a:pt x="1016" y="2554"/>
                      </a:lnTo>
                      <a:lnTo>
                        <a:pt x="84" y="0"/>
                      </a:lnTo>
                      <a:lnTo>
                        <a:pt x="0" y="30"/>
                      </a:lnTo>
                      <a:lnTo>
                        <a:pt x="940" y="2584"/>
                      </a:lnTo>
                    </a:path>
                  </a:pathLst>
                </a:custGeom>
                <a:noFill/>
                <a:ln w="9525">
                  <a:solidFill>
                    <a:schemeClr val="bg1"/>
                  </a:solidFill>
                  <a:round/>
                  <a:headEnd/>
                  <a:tailEnd/>
                </a:ln>
                <a:effectLst/>
              </p:spPr>
              <p:txBody>
                <a:bodyPr/>
                <a:lstStyle/>
                <a:p>
                  <a:endParaRPr lang="ru-RU"/>
                </a:p>
              </p:txBody>
            </p:sp>
            <p:grpSp>
              <p:nvGrpSpPr>
                <p:cNvPr id="188636" name="Group 187"/>
                <p:cNvGrpSpPr>
                  <a:grpSpLocks/>
                </p:cNvGrpSpPr>
                <p:nvPr/>
              </p:nvGrpSpPr>
              <p:grpSpPr bwMode="auto">
                <a:xfrm rot="78698">
                  <a:off x="738" y="936"/>
                  <a:ext cx="382" cy="1858"/>
                  <a:chOff x="1292" y="1570"/>
                  <a:chExt cx="363" cy="1905"/>
                </a:xfrm>
              </p:grpSpPr>
              <p:sp>
                <p:nvSpPr>
                  <p:cNvPr id="188604" name="Freeform 188"/>
                  <p:cNvSpPr>
                    <a:spLocks/>
                  </p:cNvSpPr>
                  <p:nvPr/>
                </p:nvSpPr>
                <p:spPr bwMode="auto">
                  <a:xfrm>
                    <a:off x="1292" y="1616"/>
                    <a:ext cx="227" cy="1859"/>
                  </a:xfrm>
                  <a:custGeom>
                    <a:avLst/>
                    <a:gdLst/>
                    <a:ahLst/>
                    <a:cxnLst>
                      <a:cxn ang="0">
                        <a:pos x="227" y="136"/>
                      </a:cxn>
                      <a:cxn ang="0">
                        <a:pos x="0" y="1859"/>
                      </a:cxn>
                      <a:cxn ang="0">
                        <a:pos x="0" y="1633"/>
                      </a:cxn>
                      <a:cxn ang="0">
                        <a:pos x="137" y="0"/>
                      </a:cxn>
                    </a:cxnLst>
                    <a:rect l="0" t="0" r="r" b="b"/>
                    <a:pathLst>
                      <a:path w="227" h="1859">
                        <a:moveTo>
                          <a:pt x="227" y="136"/>
                        </a:moveTo>
                        <a:lnTo>
                          <a:pt x="0" y="1859"/>
                        </a:lnTo>
                        <a:lnTo>
                          <a:pt x="0" y="1633"/>
                        </a:lnTo>
                        <a:lnTo>
                          <a:pt x="137" y="0"/>
                        </a:lnTo>
                      </a:path>
                    </a:pathLst>
                  </a:custGeom>
                  <a:noFill/>
                  <a:ln w="9525">
                    <a:solidFill>
                      <a:schemeClr val="bg1"/>
                    </a:solidFill>
                    <a:round/>
                    <a:headEnd/>
                    <a:tailEnd/>
                  </a:ln>
                  <a:effectLst/>
                </p:spPr>
                <p:txBody>
                  <a:bodyPr/>
                  <a:lstStyle/>
                  <a:p>
                    <a:endParaRPr lang="ru-RU"/>
                  </a:p>
                </p:txBody>
              </p:sp>
              <p:sp>
                <p:nvSpPr>
                  <p:cNvPr id="188605" name="Oval 189"/>
                  <p:cNvSpPr>
                    <a:spLocks noChangeArrowheads="1"/>
                  </p:cNvSpPr>
                  <p:nvPr/>
                </p:nvSpPr>
                <p:spPr bwMode="auto">
                  <a:xfrm>
                    <a:off x="1383" y="1570"/>
                    <a:ext cx="272" cy="272"/>
                  </a:xfrm>
                  <a:prstGeom prst="ellipse">
                    <a:avLst/>
                  </a:prstGeom>
                  <a:noFill/>
                  <a:ln w="9525">
                    <a:solidFill>
                      <a:schemeClr val="bg1"/>
                    </a:solidFill>
                    <a:round/>
                    <a:headEnd/>
                    <a:tailEnd/>
                  </a:ln>
                  <a:effectLst/>
                </p:spPr>
                <p:txBody>
                  <a:bodyPr wrap="none" anchor="ctr"/>
                  <a:lstStyle/>
                  <a:p>
                    <a:endParaRPr lang="ru-RU"/>
                  </a:p>
                </p:txBody>
              </p:sp>
            </p:grpSp>
          </p:grpSp>
        </p:grpSp>
      </p:grpSp>
      <p:sp>
        <p:nvSpPr>
          <p:cNvPr id="188633" name="Text Box 217"/>
          <p:cNvSpPr txBox="1">
            <a:spLocks noChangeArrowheads="1"/>
          </p:cNvSpPr>
          <p:nvPr/>
        </p:nvSpPr>
        <p:spPr bwMode="auto">
          <a:xfrm>
            <a:off x="5795963" y="5805488"/>
            <a:ext cx="387350" cy="457200"/>
          </a:xfrm>
          <a:prstGeom prst="rect">
            <a:avLst/>
          </a:prstGeom>
          <a:noFill/>
          <a:ln w="12700">
            <a:noFill/>
            <a:miter lim="800000"/>
            <a:headEnd type="none" w="sm" len="sm"/>
            <a:tailEnd type="none" w="sm" len="sm"/>
          </a:ln>
          <a:effectLst/>
        </p:spPr>
        <p:txBody>
          <a:bodyPr wrap="none">
            <a:spAutoFit/>
          </a:bodyPr>
          <a:lstStyle/>
          <a:p>
            <a:r>
              <a:rPr lang="en-US">
                <a:solidFill>
                  <a:srgbClr val="0066CC"/>
                </a:solidFill>
              </a:rPr>
              <a:t>N</a:t>
            </a:r>
            <a:endParaRPr lang="ru-RU">
              <a:solidFill>
                <a:srgbClr val="0066CC"/>
              </a:solidFill>
            </a:endParaRPr>
          </a:p>
        </p:txBody>
      </p:sp>
      <p:sp>
        <p:nvSpPr>
          <p:cNvPr id="188503" name="Oval 87"/>
          <p:cNvSpPr>
            <a:spLocks noChangeArrowheads="1"/>
          </p:cNvSpPr>
          <p:nvPr/>
        </p:nvSpPr>
        <p:spPr bwMode="auto">
          <a:xfrm>
            <a:off x="6443663" y="5805488"/>
            <a:ext cx="142875" cy="142875"/>
          </a:xfrm>
          <a:prstGeom prst="ellipse">
            <a:avLst/>
          </a:prstGeom>
          <a:solidFill>
            <a:schemeClr val="tx2"/>
          </a:solidFill>
          <a:ln w="12700">
            <a:solidFill>
              <a:schemeClr val="tx1"/>
            </a:solidFill>
            <a:round/>
            <a:headEnd type="none" w="sm" len="sm"/>
            <a:tailEnd type="none" w="sm" len="sm"/>
          </a:ln>
          <a:effectLst/>
        </p:spPr>
        <p:txBody>
          <a:bodyPr wrap="none" anchor="ctr"/>
          <a:lstStyle/>
          <a:p>
            <a:endParaRPr lang="ru-RU"/>
          </a:p>
        </p:txBody>
      </p:sp>
      <p:sp>
        <p:nvSpPr>
          <p:cNvPr id="188466" name="Oval 50"/>
          <p:cNvSpPr>
            <a:spLocks noChangeArrowheads="1"/>
          </p:cNvSpPr>
          <p:nvPr/>
        </p:nvSpPr>
        <p:spPr bwMode="auto">
          <a:xfrm>
            <a:off x="7451725" y="5876925"/>
            <a:ext cx="144463" cy="144463"/>
          </a:xfrm>
          <a:prstGeom prst="ellipse">
            <a:avLst/>
          </a:prstGeom>
          <a:solidFill>
            <a:srgbClr val="008000"/>
          </a:solidFill>
          <a:ln w="12700">
            <a:solidFill>
              <a:srgbClr val="000000"/>
            </a:solidFill>
            <a:round/>
            <a:headEnd type="none" w="sm" len="sm"/>
            <a:tailEnd type="none" w="sm" len="sm"/>
          </a:ln>
          <a:effectLst/>
        </p:spPr>
        <p:txBody>
          <a:bodyPr wrap="none" anchor="ctr"/>
          <a:lstStyle/>
          <a:p>
            <a:endParaRPr lang="ru-RU"/>
          </a:p>
        </p:txBody>
      </p:sp>
      <p:grpSp>
        <p:nvGrpSpPr>
          <p:cNvPr id="188637" name="Group 73"/>
          <p:cNvGrpSpPr>
            <a:grpSpLocks/>
          </p:cNvGrpSpPr>
          <p:nvPr/>
        </p:nvGrpSpPr>
        <p:grpSpPr bwMode="auto">
          <a:xfrm rot="301853">
            <a:off x="107950" y="3933825"/>
            <a:ext cx="5948363" cy="3617913"/>
            <a:chOff x="1068" y="981"/>
            <a:chExt cx="3747" cy="2279"/>
          </a:xfrm>
        </p:grpSpPr>
        <p:grpSp>
          <p:nvGrpSpPr>
            <p:cNvPr id="188638" name="Group 74"/>
            <p:cNvGrpSpPr>
              <a:grpSpLocks/>
            </p:cNvGrpSpPr>
            <p:nvPr/>
          </p:nvGrpSpPr>
          <p:grpSpPr bwMode="auto">
            <a:xfrm rot="4079242">
              <a:off x="3350" y="375"/>
              <a:ext cx="859" cy="2071"/>
              <a:chOff x="4143" y="576"/>
              <a:chExt cx="859" cy="2071"/>
            </a:xfrm>
          </p:grpSpPr>
          <p:sp>
            <p:nvSpPr>
              <p:cNvPr id="188491" name="Freeform 75"/>
              <p:cNvSpPr>
                <a:spLocks/>
              </p:cNvSpPr>
              <p:nvPr/>
            </p:nvSpPr>
            <p:spPr bwMode="auto">
              <a:xfrm rot="21050819" flipH="1">
                <a:off x="4143" y="576"/>
                <a:ext cx="859" cy="1991"/>
              </a:xfrm>
              <a:custGeom>
                <a:avLst/>
                <a:gdLst/>
                <a:ahLst/>
                <a:cxnLst>
                  <a:cxn ang="0">
                    <a:pos x="0" y="90"/>
                  </a:cxn>
                  <a:cxn ang="0">
                    <a:pos x="227" y="0"/>
                  </a:cxn>
                  <a:cxn ang="0">
                    <a:pos x="1179" y="2540"/>
                  </a:cxn>
                  <a:cxn ang="0">
                    <a:pos x="1252" y="3125"/>
                  </a:cxn>
                  <a:cxn ang="0">
                    <a:pos x="952" y="2630"/>
                  </a:cxn>
                  <a:cxn ang="0">
                    <a:pos x="0" y="90"/>
                  </a:cxn>
                </a:cxnLst>
                <a:rect l="0" t="0" r="r" b="b"/>
                <a:pathLst>
                  <a:path w="1252" h="3125">
                    <a:moveTo>
                      <a:pt x="0" y="90"/>
                    </a:moveTo>
                    <a:lnTo>
                      <a:pt x="227" y="0"/>
                    </a:lnTo>
                    <a:lnTo>
                      <a:pt x="1179" y="2540"/>
                    </a:lnTo>
                    <a:lnTo>
                      <a:pt x="1252" y="3125"/>
                    </a:lnTo>
                    <a:lnTo>
                      <a:pt x="952" y="2630"/>
                    </a:lnTo>
                    <a:lnTo>
                      <a:pt x="0" y="90"/>
                    </a:lnTo>
                    <a:close/>
                  </a:path>
                </a:pathLst>
              </a:custGeom>
              <a:solidFill>
                <a:srgbClr val="CC0099"/>
              </a:solidFill>
              <a:ln w="9525">
                <a:solidFill>
                  <a:schemeClr val="tx1"/>
                </a:solidFill>
                <a:round/>
                <a:headEnd/>
                <a:tailEnd/>
              </a:ln>
              <a:effectLst/>
            </p:spPr>
            <p:txBody>
              <a:bodyPr/>
              <a:lstStyle/>
              <a:p>
                <a:endParaRPr lang="ru-RU"/>
              </a:p>
            </p:txBody>
          </p:sp>
          <p:sp>
            <p:nvSpPr>
              <p:cNvPr id="188492" name="Freeform 76"/>
              <p:cNvSpPr>
                <a:spLocks/>
              </p:cNvSpPr>
              <p:nvPr/>
            </p:nvSpPr>
            <p:spPr bwMode="auto">
              <a:xfrm rot="21050819" flipH="1">
                <a:off x="4265" y="2238"/>
                <a:ext cx="217" cy="387"/>
              </a:xfrm>
              <a:custGeom>
                <a:avLst/>
                <a:gdLst/>
                <a:ahLst/>
                <a:cxnLst>
                  <a:cxn ang="0">
                    <a:pos x="316" y="608"/>
                  </a:cxn>
                  <a:cxn ang="0">
                    <a:pos x="227" y="0"/>
                  </a:cxn>
                  <a:cxn ang="0">
                    <a:pos x="0" y="90"/>
                  </a:cxn>
                  <a:cxn ang="0">
                    <a:pos x="316" y="608"/>
                  </a:cxn>
                </a:cxnLst>
                <a:rect l="0" t="0" r="r" b="b"/>
                <a:pathLst>
                  <a:path w="316" h="608">
                    <a:moveTo>
                      <a:pt x="316" y="608"/>
                    </a:moveTo>
                    <a:lnTo>
                      <a:pt x="227" y="0"/>
                    </a:lnTo>
                    <a:lnTo>
                      <a:pt x="0" y="90"/>
                    </a:lnTo>
                    <a:lnTo>
                      <a:pt x="316" y="608"/>
                    </a:lnTo>
                    <a:close/>
                  </a:path>
                </a:pathLst>
              </a:custGeom>
              <a:gradFill rotWithShape="1">
                <a:gsLst>
                  <a:gs pos="0">
                    <a:schemeClr val="bg1"/>
                  </a:gs>
                  <a:gs pos="50000">
                    <a:srgbClr val="FF9900"/>
                  </a:gs>
                  <a:gs pos="100000">
                    <a:schemeClr val="bg1"/>
                  </a:gs>
                </a:gsLst>
                <a:lin ang="2700000" scaled="1"/>
              </a:gradFill>
              <a:ln w="9525">
                <a:solidFill>
                  <a:srgbClr val="0000FF"/>
                </a:solidFill>
                <a:round/>
                <a:headEnd/>
                <a:tailEnd/>
              </a:ln>
              <a:effectLst/>
            </p:spPr>
            <p:txBody>
              <a:bodyPr/>
              <a:lstStyle/>
              <a:p>
                <a:endParaRPr lang="ru-RU"/>
              </a:p>
            </p:txBody>
          </p:sp>
          <p:sp>
            <p:nvSpPr>
              <p:cNvPr id="188493" name="Freeform 77"/>
              <p:cNvSpPr>
                <a:spLocks/>
              </p:cNvSpPr>
              <p:nvPr/>
            </p:nvSpPr>
            <p:spPr bwMode="auto">
              <a:xfrm rot="21050819" flipH="1">
                <a:off x="4288" y="2477"/>
                <a:ext cx="83" cy="147"/>
              </a:xfrm>
              <a:custGeom>
                <a:avLst/>
                <a:gdLst/>
                <a:ahLst/>
                <a:cxnLst>
                  <a:cxn ang="0">
                    <a:pos x="85" y="0"/>
                  </a:cxn>
                  <a:cxn ang="0">
                    <a:pos x="0" y="25"/>
                  </a:cxn>
                  <a:cxn ang="0">
                    <a:pos x="121" y="230"/>
                  </a:cxn>
                  <a:cxn ang="0">
                    <a:pos x="85" y="0"/>
                  </a:cxn>
                </a:cxnLst>
                <a:rect l="0" t="0" r="r" b="b"/>
                <a:pathLst>
                  <a:path w="121" h="230">
                    <a:moveTo>
                      <a:pt x="85" y="0"/>
                    </a:moveTo>
                    <a:lnTo>
                      <a:pt x="0" y="25"/>
                    </a:lnTo>
                    <a:lnTo>
                      <a:pt x="121" y="230"/>
                    </a:lnTo>
                    <a:lnTo>
                      <a:pt x="85" y="0"/>
                    </a:lnTo>
                    <a:close/>
                  </a:path>
                </a:pathLst>
              </a:custGeom>
              <a:solidFill>
                <a:schemeClr val="tx2"/>
              </a:solidFill>
              <a:ln w="9525">
                <a:solidFill>
                  <a:schemeClr val="tx1"/>
                </a:solidFill>
                <a:round/>
                <a:headEnd/>
                <a:tailEnd/>
              </a:ln>
              <a:effectLst/>
            </p:spPr>
            <p:txBody>
              <a:bodyPr/>
              <a:lstStyle/>
              <a:p>
                <a:endParaRPr lang="ru-RU"/>
              </a:p>
            </p:txBody>
          </p:sp>
          <p:sp>
            <p:nvSpPr>
              <p:cNvPr id="188494" name="Freeform 78"/>
              <p:cNvSpPr>
                <a:spLocks/>
              </p:cNvSpPr>
              <p:nvPr/>
            </p:nvSpPr>
            <p:spPr bwMode="auto">
              <a:xfrm rot="21050819" flipH="1">
                <a:off x="4162" y="590"/>
                <a:ext cx="750" cy="1664"/>
              </a:xfrm>
              <a:custGeom>
                <a:avLst/>
                <a:gdLst/>
                <a:ahLst/>
                <a:cxnLst>
                  <a:cxn ang="0">
                    <a:pos x="867" y="2612"/>
                  </a:cxn>
                  <a:cxn ang="0">
                    <a:pos x="1094" y="2522"/>
                  </a:cxn>
                  <a:cxn ang="0">
                    <a:pos x="1016" y="2554"/>
                  </a:cxn>
                  <a:cxn ang="0">
                    <a:pos x="84" y="0"/>
                  </a:cxn>
                  <a:cxn ang="0">
                    <a:pos x="0" y="30"/>
                  </a:cxn>
                  <a:cxn ang="0">
                    <a:pos x="940" y="2584"/>
                  </a:cxn>
                </a:cxnLst>
                <a:rect l="0" t="0" r="r" b="b"/>
                <a:pathLst>
                  <a:path w="1094" h="2612">
                    <a:moveTo>
                      <a:pt x="867" y="2612"/>
                    </a:moveTo>
                    <a:lnTo>
                      <a:pt x="1094" y="2522"/>
                    </a:lnTo>
                    <a:lnTo>
                      <a:pt x="1016" y="2554"/>
                    </a:lnTo>
                    <a:lnTo>
                      <a:pt x="84" y="0"/>
                    </a:lnTo>
                    <a:lnTo>
                      <a:pt x="0" y="30"/>
                    </a:lnTo>
                    <a:lnTo>
                      <a:pt x="940" y="2584"/>
                    </a:lnTo>
                  </a:path>
                </a:pathLst>
              </a:custGeom>
              <a:solidFill>
                <a:schemeClr val="tx2"/>
              </a:solidFill>
              <a:ln w="9525">
                <a:solidFill>
                  <a:schemeClr val="tx1"/>
                </a:solidFill>
                <a:round/>
                <a:headEnd/>
                <a:tailEnd/>
              </a:ln>
              <a:effectLst/>
            </p:spPr>
            <p:txBody>
              <a:bodyPr/>
              <a:lstStyle/>
              <a:p>
                <a:endParaRPr lang="ru-RU"/>
              </a:p>
            </p:txBody>
          </p:sp>
          <p:grpSp>
            <p:nvGrpSpPr>
              <p:cNvPr id="188639" name="Group 79"/>
              <p:cNvGrpSpPr>
                <a:grpSpLocks/>
              </p:cNvGrpSpPr>
              <p:nvPr/>
            </p:nvGrpSpPr>
            <p:grpSpPr bwMode="auto">
              <a:xfrm rot="110712" flipH="1">
                <a:off x="4558" y="709"/>
                <a:ext cx="387" cy="1938"/>
                <a:chOff x="1292" y="1570"/>
                <a:chExt cx="363" cy="1905"/>
              </a:xfrm>
            </p:grpSpPr>
            <p:sp>
              <p:nvSpPr>
                <p:cNvPr id="188496" name="Freeform 80"/>
                <p:cNvSpPr>
                  <a:spLocks/>
                </p:cNvSpPr>
                <p:nvPr/>
              </p:nvSpPr>
              <p:spPr bwMode="auto">
                <a:xfrm>
                  <a:off x="1292" y="1616"/>
                  <a:ext cx="227" cy="1859"/>
                </a:xfrm>
                <a:custGeom>
                  <a:avLst/>
                  <a:gdLst/>
                  <a:ahLst/>
                  <a:cxnLst>
                    <a:cxn ang="0">
                      <a:pos x="227" y="136"/>
                    </a:cxn>
                    <a:cxn ang="0">
                      <a:pos x="0" y="1859"/>
                    </a:cxn>
                    <a:cxn ang="0">
                      <a:pos x="0" y="1633"/>
                    </a:cxn>
                    <a:cxn ang="0">
                      <a:pos x="137" y="0"/>
                    </a:cxn>
                  </a:cxnLst>
                  <a:rect l="0" t="0" r="r" b="b"/>
                  <a:pathLst>
                    <a:path w="227" h="1859">
                      <a:moveTo>
                        <a:pt x="227" y="136"/>
                      </a:moveTo>
                      <a:lnTo>
                        <a:pt x="0" y="1859"/>
                      </a:lnTo>
                      <a:lnTo>
                        <a:pt x="0" y="1633"/>
                      </a:lnTo>
                      <a:lnTo>
                        <a:pt x="137" y="0"/>
                      </a:lnTo>
                    </a:path>
                  </a:pathLst>
                </a:custGeom>
                <a:solidFill>
                  <a:schemeClr val="bg2"/>
                </a:solidFill>
                <a:ln w="9525">
                  <a:solidFill>
                    <a:schemeClr val="tx1"/>
                  </a:solidFill>
                  <a:round/>
                  <a:headEnd/>
                  <a:tailEnd/>
                </a:ln>
                <a:effectLst/>
              </p:spPr>
              <p:txBody>
                <a:bodyPr/>
                <a:lstStyle/>
                <a:p>
                  <a:endParaRPr lang="ru-RU"/>
                </a:p>
              </p:txBody>
            </p:sp>
            <p:sp>
              <p:nvSpPr>
                <p:cNvPr id="188497" name="Oval 81"/>
                <p:cNvSpPr>
                  <a:spLocks noChangeArrowheads="1"/>
                </p:cNvSpPr>
                <p:nvPr/>
              </p:nvSpPr>
              <p:spPr bwMode="auto">
                <a:xfrm>
                  <a:off x="1383" y="1570"/>
                  <a:ext cx="272" cy="272"/>
                </a:xfrm>
                <a:prstGeom prst="ellipse">
                  <a:avLst/>
                </a:prstGeom>
                <a:solidFill>
                  <a:schemeClr val="bg2"/>
                </a:solidFill>
                <a:ln w="9525">
                  <a:solidFill>
                    <a:schemeClr val="tx1"/>
                  </a:solidFill>
                  <a:round/>
                  <a:headEnd/>
                  <a:tailEnd/>
                </a:ln>
                <a:effectLst/>
              </p:spPr>
              <p:txBody>
                <a:bodyPr wrap="none" anchor="ctr"/>
                <a:lstStyle/>
                <a:p>
                  <a:endParaRPr lang="ru-RU"/>
                </a:p>
              </p:txBody>
            </p:sp>
          </p:grpSp>
        </p:grpSp>
        <p:grpSp>
          <p:nvGrpSpPr>
            <p:cNvPr id="188416" name="Group 82"/>
            <p:cNvGrpSpPr>
              <a:grpSpLocks/>
            </p:cNvGrpSpPr>
            <p:nvPr/>
          </p:nvGrpSpPr>
          <p:grpSpPr bwMode="auto">
            <a:xfrm>
              <a:off x="1068" y="2401"/>
              <a:ext cx="1998" cy="859"/>
              <a:chOff x="1068" y="2401"/>
              <a:chExt cx="1998" cy="859"/>
            </a:xfrm>
          </p:grpSpPr>
          <p:sp>
            <p:nvSpPr>
              <p:cNvPr id="188499" name="Freeform 83"/>
              <p:cNvSpPr>
                <a:spLocks/>
              </p:cNvSpPr>
              <p:nvPr/>
            </p:nvSpPr>
            <p:spPr bwMode="auto">
              <a:xfrm rot="3530061" flipV="1">
                <a:off x="1634" y="1835"/>
                <a:ext cx="859" cy="1991"/>
              </a:xfrm>
              <a:custGeom>
                <a:avLst/>
                <a:gdLst/>
                <a:ahLst/>
                <a:cxnLst>
                  <a:cxn ang="0">
                    <a:pos x="0" y="90"/>
                  </a:cxn>
                  <a:cxn ang="0">
                    <a:pos x="227" y="0"/>
                  </a:cxn>
                  <a:cxn ang="0">
                    <a:pos x="1179" y="2540"/>
                  </a:cxn>
                  <a:cxn ang="0">
                    <a:pos x="1252" y="3125"/>
                  </a:cxn>
                  <a:cxn ang="0">
                    <a:pos x="952" y="2630"/>
                  </a:cxn>
                  <a:cxn ang="0">
                    <a:pos x="0" y="90"/>
                  </a:cxn>
                </a:cxnLst>
                <a:rect l="0" t="0" r="r" b="b"/>
                <a:pathLst>
                  <a:path w="1252" h="3125">
                    <a:moveTo>
                      <a:pt x="0" y="90"/>
                    </a:moveTo>
                    <a:lnTo>
                      <a:pt x="227" y="0"/>
                    </a:lnTo>
                    <a:lnTo>
                      <a:pt x="1179" y="2540"/>
                    </a:lnTo>
                    <a:lnTo>
                      <a:pt x="1252" y="3125"/>
                    </a:lnTo>
                    <a:lnTo>
                      <a:pt x="952" y="2630"/>
                    </a:lnTo>
                    <a:lnTo>
                      <a:pt x="0" y="90"/>
                    </a:lnTo>
                    <a:close/>
                  </a:path>
                </a:pathLst>
              </a:custGeom>
              <a:noFill/>
              <a:ln w="9525">
                <a:noFill/>
                <a:round/>
                <a:headEnd/>
                <a:tailEnd/>
              </a:ln>
              <a:effectLst/>
            </p:spPr>
            <p:txBody>
              <a:bodyPr/>
              <a:lstStyle/>
              <a:p>
                <a:endParaRPr lang="ru-RU"/>
              </a:p>
            </p:txBody>
          </p:sp>
          <p:grpSp>
            <p:nvGrpSpPr>
              <p:cNvPr id="188417" name="Group 84"/>
              <p:cNvGrpSpPr>
                <a:grpSpLocks/>
              </p:cNvGrpSpPr>
              <p:nvPr/>
            </p:nvGrpSpPr>
            <p:grpSpPr bwMode="auto">
              <a:xfrm rot="4189954" flipV="1">
                <a:off x="1903" y="1656"/>
                <a:ext cx="387" cy="1938"/>
                <a:chOff x="1292" y="1570"/>
                <a:chExt cx="363" cy="1905"/>
              </a:xfrm>
            </p:grpSpPr>
            <p:sp>
              <p:nvSpPr>
                <p:cNvPr id="188501" name="Freeform 85"/>
                <p:cNvSpPr>
                  <a:spLocks/>
                </p:cNvSpPr>
                <p:nvPr/>
              </p:nvSpPr>
              <p:spPr bwMode="auto">
                <a:xfrm>
                  <a:off x="1292" y="1616"/>
                  <a:ext cx="227" cy="1859"/>
                </a:xfrm>
                <a:custGeom>
                  <a:avLst/>
                  <a:gdLst/>
                  <a:ahLst/>
                  <a:cxnLst>
                    <a:cxn ang="0">
                      <a:pos x="227" y="136"/>
                    </a:cxn>
                    <a:cxn ang="0">
                      <a:pos x="0" y="1859"/>
                    </a:cxn>
                    <a:cxn ang="0">
                      <a:pos x="0" y="1633"/>
                    </a:cxn>
                    <a:cxn ang="0">
                      <a:pos x="137" y="0"/>
                    </a:cxn>
                  </a:cxnLst>
                  <a:rect l="0" t="0" r="r" b="b"/>
                  <a:pathLst>
                    <a:path w="227" h="1859">
                      <a:moveTo>
                        <a:pt x="227" y="136"/>
                      </a:moveTo>
                      <a:lnTo>
                        <a:pt x="0" y="1859"/>
                      </a:lnTo>
                      <a:lnTo>
                        <a:pt x="0" y="1633"/>
                      </a:lnTo>
                      <a:lnTo>
                        <a:pt x="137" y="0"/>
                      </a:lnTo>
                    </a:path>
                  </a:pathLst>
                </a:custGeom>
                <a:noFill/>
                <a:ln w="9525">
                  <a:noFill/>
                  <a:round/>
                  <a:headEnd/>
                  <a:tailEnd/>
                </a:ln>
                <a:effectLst/>
              </p:spPr>
              <p:txBody>
                <a:bodyPr/>
                <a:lstStyle/>
                <a:p>
                  <a:endParaRPr lang="ru-RU"/>
                </a:p>
              </p:txBody>
            </p:sp>
            <p:sp>
              <p:nvSpPr>
                <p:cNvPr id="188502" name="Oval 86"/>
                <p:cNvSpPr>
                  <a:spLocks noChangeArrowheads="1"/>
                </p:cNvSpPr>
                <p:nvPr/>
              </p:nvSpPr>
              <p:spPr bwMode="auto">
                <a:xfrm>
                  <a:off x="1383" y="1570"/>
                  <a:ext cx="272" cy="272"/>
                </a:xfrm>
                <a:prstGeom prst="ellipse">
                  <a:avLst/>
                </a:prstGeom>
                <a:noFill/>
                <a:ln w="9525">
                  <a:noFill/>
                  <a:round/>
                  <a:headEnd/>
                  <a:tailEnd/>
                </a:ln>
                <a:effectLst/>
              </p:spPr>
              <p:txBody>
                <a:bodyPr wrap="none" anchor="ctr"/>
                <a:lstStyle/>
                <a:p>
                  <a:endParaRPr lang="ru-RU"/>
                </a:p>
              </p:txBody>
            </p:sp>
          </p:grpSp>
        </p:grpSp>
      </p:grpSp>
      <p:sp>
        <p:nvSpPr>
          <p:cNvPr id="188632" name="Oval 216"/>
          <p:cNvSpPr>
            <a:spLocks noChangeArrowheads="1"/>
          </p:cNvSpPr>
          <p:nvPr/>
        </p:nvSpPr>
        <p:spPr bwMode="auto">
          <a:xfrm>
            <a:off x="2124075" y="4005263"/>
            <a:ext cx="144463" cy="144462"/>
          </a:xfrm>
          <a:prstGeom prst="ellipse">
            <a:avLst/>
          </a:prstGeom>
          <a:solidFill>
            <a:srgbClr val="FF0000"/>
          </a:solidFill>
          <a:ln w="9525">
            <a:solidFill>
              <a:schemeClr val="tx1"/>
            </a:solidFill>
            <a:round/>
            <a:headEnd/>
            <a:tailEnd/>
          </a:ln>
          <a:effectLst/>
        </p:spPr>
        <p:txBody>
          <a:bodyPr wrap="none" anchor="ctr"/>
          <a:lstStyle/>
          <a:p>
            <a:endParaRPr lang="ru-RU"/>
          </a:p>
        </p:txBody>
      </p:sp>
      <p:grpSp>
        <p:nvGrpSpPr>
          <p:cNvPr id="188430" name="Group 54"/>
          <p:cNvGrpSpPr>
            <a:grpSpLocks/>
          </p:cNvGrpSpPr>
          <p:nvPr/>
        </p:nvGrpSpPr>
        <p:grpSpPr bwMode="auto">
          <a:xfrm rot="4032738">
            <a:off x="580231" y="2309019"/>
            <a:ext cx="2084388" cy="6629400"/>
            <a:chOff x="657" y="981"/>
            <a:chExt cx="1361" cy="4176"/>
          </a:xfrm>
        </p:grpSpPr>
        <p:grpSp>
          <p:nvGrpSpPr>
            <p:cNvPr id="188445" name="Group 55"/>
            <p:cNvGrpSpPr>
              <a:grpSpLocks/>
            </p:cNvGrpSpPr>
            <p:nvPr/>
          </p:nvGrpSpPr>
          <p:grpSpPr bwMode="auto">
            <a:xfrm rot="-2175827">
              <a:off x="657" y="981"/>
              <a:ext cx="907" cy="1999"/>
              <a:chOff x="746" y="796"/>
              <a:chExt cx="903" cy="1999"/>
            </a:xfrm>
          </p:grpSpPr>
          <p:sp>
            <p:nvSpPr>
              <p:cNvPr id="188472" name="Freeform 56"/>
              <p:cNvSpPr>
                <a:spLocks/>
              </p:cNvSpPr>
              <p:nvPr/>
            </p:nvSpPr>
            <p:spPr bwMode="auto">
              <a:xfrm rot="78698">
                <a:off x="801" y="796"/>
                <a:ext cx="848" cy="1909"/>
              </a:xfrm>
              <a:custGeom>
                <a:avLst/>
                <a:gdLst/>
                <a:ahLst/>
                <a:cxnLst>
                  <a:cxn ang="0">
                    <a:pos x="0" y="90"/>
                  </a:cxn>
                  <a:cxn ang="0">
                    <a:pos x="227" y="0"/>
                  </a:cxn>
                  <a:cxn ang="0">
                    <a:pos x="1179" y="2540"/>
                  </a:cxn>
                  <a:cxn ang="0">
                    <a:pos x="1252" y="3125"/>
                  </a:cxn>
                  <a:cxn ang="0">
                    <a:pos x="952" y="2630"/>
                  </a:cxn>
                  <a:cxn ang="0">
                    <a:pos x="0" y="90"/>
                  </a:cxn>
                </a:cxnLst>
                <a:rect l="0" t="0" r="r" b="b"/>
                <a:pathLst>
                  <a:path w="1252" h="3125">
                    <a:moveTo>
                      <a:pt x="0" y="90"/>
                    </a:moveTo>
                    <a:lnTo>
                      <a:pt x="227" y="0"/>
                    </a:lnTo>
                    <a:lnTo>
                      <a:pt x="1179" y="2540"/>
                    </a:lnTo>
                    <a:lnTo>
                      <a:pt x="1252" y="3125"/>
                    </a:lnTo>
                    <a:lnTo>
                      <a:pt x="952" y="2630"/>
                    </a:lnTo>
                    <a:lnTo>
                      <a:pt x="0" y="90"/>
                    </a:lnTo>
                    <a:close/>
                  </a:path>
                </a:pathLst>
              </a:custGeom>
              <a:solidFill>
                <a:srgbClr val="CC0099"/>
              </a:solidFill>
              <a:ln w="9525">
                <a:solidFill>
                  <a:schemeClr val="tx1"/>
                </a:solidFill>
                <a:round/>
                <a:headEnd/>
                <a:tailEnd/>
              </a:ln>
              <a:effectLst/>
            </p:spPr>
            <p:txBody>
              <a:bodyPr/>
              <a:lstStyle/>
              <a:p>
                <a:endParaRPr lang="ru-RU"/>
              </a:p>
            </p:txBody>
          </p:sp>
          <p:sp>
            <p:nvSpPr>
              <p:cNvPr id="188473" name="Freeform 57"/>
              <p:cNvSpPr>
                <a:spLocks/>
              </p:cNvSpPr>
              <p:nvPr/>
            </p:nvSpPr>
            <p:spPr bwMode="auto">
              <a:xfrm rot="78698">
                <a:off x="1429" y="2356"/>
                <a:ext cx="214" cy="371"/>
              </a:xfrm>
              <a:custGeom>
                <a:avLst/>
                <a:gdLst/>
                <a:ahLst/>
                <a:cxnLst>
                  <a:cxn ang="0">
                    <a:pos x="316" y="608"/>
                  </a:cxn>
                  <a:cxn ang="0">
                    <a:pos x="227" y="0"/>
                  </a:cxn>
                  <a:cxn ang="0">
                    <a:pos x="0" y="90"/>
                  </a:cxn>
                  <a:cxn ang="0">
                    <a:pos x="316" y="608"/>
                  </a:cxn>
                </a:cxnLst>
                <a:rect l="0" t="0" r="r" b="b"/>
                <a:pathLst>
                  <a:path w="316" h="608">
                    <a:moveTo>
                      <a:pt x="316" y="608"/>
                    </a:moveTo>
                    <a:lnTo>
                      <a:pt x="227" y="0"/>
                    </a:lnTo>
                    <a:lnTo>
                      <a:pt x="0" y="90"/>
                    </a:lnTo>
                    <a:lnTo>
                      <a:pt x="316" y="608"/>
                    </a:lnTo>
                    <a:close/>
                  </a:path>
                </a:pathLst>
              </a:custGeom>
              <a:gradFill rotWithShape="1">
                <a:gsLst>
                  <a:gs pos="0">
                    <a:schemeClr val="bg1"/>
                  </a:gs>
                  <a:gs pos="50000">
                    <a:srgbClr val="FF9900"/>
                  </a:gs>
                  <a:gs pos="100000">
                    <a:schemeClr val="bg1"/>
                  </a:gs>
                </a:gsLst>
                <a:lin ang="2700000" scaled="1"/>
              </a:gradFill>
              <a:ln w="9525">
                <a:solidFill>
                  <a:srgbClr val="0000FF"/>
                </a:solidFill>
                <a:round/>
                <a:headEnd/>
                <a:tailEnd/>
              </a:ln>
              <a:effectLst/>
            </p:spPr>
            <p:txBody>
              <a:bodyPr/>
              <a:lstStyle/>
              <a:p>
                <a:endParaRPr lang="ru-RU"/>
              </a:p>
            </p:txBody>
          </p:sp>
          <p:sp>
            <p:nvSpPr>
              <p:cNvPr id="188474" name="Freeform 58"/>
              <p:cNvSpPr>
                <a:spLocks/>
              </p:cNvSpPr>
              <p:nvPr/>
            </p:nvSpPr>
            <p:spPr bwMode="auto">
              <a:xfrm rot="78698">
                <a:off x="1554" y="2578"/>
                <a:ext cx="82" cy="141"/>
              </a:xfrm>
              <a:custGeom>
                <a:avLst/>
                <a:gdLst/>
                <a:ahLst/>
                <a:cxnLst>
                  <a:cxn ang="0">
                    <a:pos x="85" y="0"/>
                  </a:cxn>
                  <a:cxn ang="0">
                    <a:pos x="0" y="25"/>
                  </a:cxn>
                  <a:cxn ang="0">
                    <a:pos x="121" y="230"/>
                  </a:cxn>
                  <a:cxn ang="0">
                    <a:pos x="85" y="0"/>
                  </a:cxn>
                </a:cxnLst>
                <a:rect l="0" t="0" r="r" b="b"/>
                <a:pathLst>
                  <a:path w="121" h="230">
                    <a:moveTo>
                      <a:pt x="85" y="0"/>
                    </a:moveTo>
                    <a:lnTo>
                      <a:pt x="0" y="25"/>
                    </a:lnTo>
                    <a:lnTo>
                      <a:pt x="121" y="230"/>
                    </a:lnTo>
                    <a:lnTo>
                      <a:pt x="85" y="0"/>
                    </a:lnTo>
                    <a:close/>
                  </a:path>
                </a:pathLst>
              </a:custGeom>
              <a:solidFill>
                <a:schemeClr val="tx2"/>
              </a:solidFill>
              <a:ln w="9525">
                <a:solidFill>
                  <a:schemeClr val="tx1"/>
                </a:solidFill>
                <a:round/>
                <a:headEnd/>
                <a:tailEnd/>
              </a:ln>
              <a:effectLst/>
            </p:spPr>
            <p:txBody>
              <a:bodyPr/>
              <a:lstStyle/>
              <a:p>
                <a:endParaRPr lang="ru-RU"/>
              </a:p>
            </p:txBody>
          </p:sp>
          <p:grpSp>
            <p:nvGrpSpPr>
              <p:cNvPr id="188448" name="Group 59"/>
              <p:cNvGrpSpPr>
                <a:grpSpLocks/>
              </p:cNvGrpSpPr>
              <p:nvPr/>
            </p:nvGrpSpPr>
            <p:grpSpPr bwMode="auto">
              <a:xfrm>
                <a:off x="746" y="807"/>
                <a:ext cx="864" cy="1988"/>
                <a:chOff x="738" y="806"/>
                <a:chExt cx="864" cy="1988"/>
              </a:xfrm>
            </p:grpSpPr>
            <p:sp>
              <p:nvSpPr>
                <p:cNvPr id="188476" name="Freeform 60"/>
                <p:cNvSpPr>
                  <a:spLocks/>
                </p:cNvSpPr>
                <p:nvPr/>
              </p:nvSpPr>
              <p:spPr bwMode="auto">
                <a:xfrm rot="78698">
                  <a:off x="861" y="806"/>
                  <a:ext cx="741" cy="1595"/>
                </a:xfrm>
                <a:custGeom>
                  <a:avLst/>
                  <a:gdLst/>
                  <a:ahLst/>
                  <a:cxnLst>
                    <a:cxn ang="0">
                      <a:pos x="867" y="2612"/>
                    </a:cxn>
                    <a:cxn ang="0">
                      <a:pos x="1094" y="2522"/>
                    </a:cxn>
                    <a:cxn ang="0">
                      <a:pos x="1016" y="2554"/>
                    </a:cxn>
                    <a:cxn ang="0">
                      <a:pos x="84" y="0"/>
                    </a:cxn>
                    <a:cxn ang="0">
                      <a:pos x="0" y="30"/>
                    </a:cxn>
                    <a:cxn ang="0">
                      <a:pos x="940" y="2584"/>
                    </a:cxn>
                  </a:cxnLst>
                  <a:rect l="0" t="0" r="r" b="b"/>
                  <a:pathLst>
                    <a:path w="1094" h="2612">
                      <a:moveTo>
                        <a:pt x="867" y="2612"/>
                      </a:moveTo>
                      <a:lnTo>
                        <a:pt x="1094" y="2522"/>
                      </a:lnTo>
                      <a:lnTo>
                        <a:pt x="1016" y="2554"/>
                      </a:lnTo>
                      <a:lnTo>
                        <a:pt x="84" y="0"/>
                      </a:lnTo>
                      <a:lnTo>
                        <a:pt x="0" y="30"/>
                      </a:lnTo>
                      <a:lnTo>
                        <a:pt x="940" y="2584"/>
                      </a:lnTo>
                    </a:path>
                  </a:pathLst>
                </a:custGeom>
                <a:solidFill>
                  <a:schemeClr val="tx2"/>
                </a:solidFill>
                <a:ln w="9525">
                  <a:solidFill>
                    <a:schemeClr val="tx1"/>
                  </a:solidFill>
                  <a:round/>
                  <a:headEnd/>
                  <a:tailEnd/>
                </a:ln>
                <a:effectLst/>
              </p:spPr>
              <p:txBody>
                <a:bodyPr/>
                <a:lstStyle/>
                <a:p>
                  <a:endParaRPr lang="ru-RU"/>
                </a:p>
              </p:txBody>
            </p:sp>
            <p:grpSp>
              <p:nvGrpSpPr>
                <p:cNvPr id="188449" name="Group 61"/>
                <p:cNvGrpSpPr>
                  <a:grpSpLocks/>
                </p:cNvGrpSpPr>
                <p:nvPr/>
              </p:nvGrpSpPr>
              <p:grpSpPr bwMode="auto">
                <a:xfrm rot="78698">
                  <a:off x="738" y="936"/>
                  <a:ext cx="382" cy="1858"/>
                  <a:chOff x="1292" y="1570"/>
                  <a:chExt cx="363" cy="1905"/>
                </a:xfrm>
              </p:grpSpPr>
              <p:sp>
                <p:nvSpPr>
                  <p:cNvPr id="188478" name="Freeform 62"/>
                  <p:cNvSpPr>
                    <a:spLocks/>
                  </p:cNvSpPr>
                  <p:nvPr/>
                </p:nvSpPr>
                <p:spPr bwMode="auto">
                  <a:xfrm>
                    <a:off x="1292" y="1616"/>
                    <a:ext cx="227" cy="1859"/>
                  </a:xfrm>
                  <a:custGeom>
                    <a:avLst/>
                    <a:gdLst/>
                    <a:ahLst/>
                    <a:cxnLst>
                      <a:cxn ang="0">
                        <a:pos x="227" y="136"/>
                      </a:cxn>
                      <a:cxn ang="0">
                        <a:pos x="0" y="1859"/>
                      </a:cxn>
                      <a:cxn ang="0">
                        <a:pos x="0" y="1633"/>
                      </a:cxn>
                      <a:cxn ang="0">
                        <a:pos x="137" y="0"/>
                      </a:cxn>
                    </a:cxnLst>
                    <a:rect l="0" t="0" r="r" b="b"/>
                    <a:pathLst>
                      <a:path w="227" h="1859">
                        <a:moveTo>
                          <a:pt x="227" y="136"/>
                        </a:moveTo>
                        <a:lnTo>
                          <a:pt x="0" y="1859"/>
                        </a:lnTo>
                        <a:lnTo>
                          <a:pt x="0" y="1633"/>
                        </a:lnTo>
                        <a:lnTo>
                          <a:pt x="137" y="0"/>
                        </a:lnTo>
                      </a:path>
                    </a:pathLst>
                  </a:custGeom>
                  <a:solidFill>
                    <a:schemeClr val="bg2"/>
                  </a:solidFill>
                  <a:ln w="9525">
                    <a:solidFill>
                      <a:schemeClr val="tx1"/>
                    </a:solidFill>
                    <a:round/>
                    <a:headEnd/>
                    <a:tailEnd/>
                  </a:ln>
                  <a:effectLst/>
                </p:spPr>
                <p:txBody>
                  <a:bodyPr/>
                  <a:lstStyle/>
                  <a:p>
                    <a:endParaRPr lang="ru-RU"/>
                  </a:p>
                </p:txBody>
              </p:sp>
              <p:sp>
                <p:nvSpPr>
                  <p:cNvPr id="188479" name="Oval 63"/>
                  <p:cNvSpPr>
                    <a:spLocks noChangeArrowheads="1"/>
                  </p:cNvSpPr>
                  <p:nvPr/>
                </p:nvSpPr>
                <p:spPr bwMode="auto">
                  <a:xfrm>
                    <a:off x="1383" y="1570"/>
                    <a:ext cx="272" cy="272"/>
                  </a:xfrm>
                  <a:prstGeom prst="ellipse">
                    <a:avLst/>
                  </a:prstGeom>
                  <a:solidFill>
                    <a:schemeClr val="bg2"/>
                  </a:solidFill>
                  <a:ln w="9525">
                    <a:solidFill>
                      <a:schemeClr val="tx1"/>
                    </a:solidFill>
                    <a:round/>
                    <a:headEnd/>
                    <a:tailEnd/>
                  </a:ln>
                  <a:effectLst/>
                </p:spPr>
                <p:txBody>
                  <a:bodyPr wrap="none" anchor="ctr"/>
                  <a:lstStyle/>
                  <a:p>
                    <a:endParaRPr lang="ru-RU"/>
                  </a:p>
                </p:txBody>
              </p:sp>
            </p:grpSp>
          </p:grpSp>
        </p:grpSp>
        <p:grpSp>
          <p:nvGrpSpPr>
            <p:cNvPr id="188453" name="Group 64"/>
            <p:cNvGrpSpPr>
              <a:grpSpLocks/>
            </p:cNvGrpSpPr>
            <p:nvPr/>
          </p:nvGrpSpPr>
          <p:grpSpPr bwMode="auto">
            <a:xfrm rot="8565677">
              <a:off x="1111" y="3158"/>
              <a:ext cx="907" cy="1999"/>
              <a:chOff x="746" y="796"/>
              <a:chExt cx="903" cy="1999"/>
            </a:xfrm>
          </p:grpSpPr>
          <p:sp>
            <p:nvSpPr>
              <p:cNvPr id="188481" name="Freeform 65"/>
              <p:cNvSpPr>
                <a:spLocks/>
              </p:cNvSpPr>
              <p:nvPr/>
            </p:nvSpPr>
            <p:spPr bwMode="auto">
              <a:xfrm rot="78698">
                <a:off x="801" y="796"/>
                <a:ext cx="848" cy="1909"/>
              </a:xfrm>
              <a:custGeom>
                <a:avLst/>
                <a:gdLst/>
                <a:ahLst/>
                <a:cxnLst>
                  <a:cxn ang="0">
                    <a:pos x="0" y="90"/>
                  </a:cxn>
                  <a:cxn ang="0">
                    <a:pos x="227" y="0"/>
                  </a:cxn>
                  <a:cxn ang="0">
                    <a:pos x="1179" y="2540"/>
                  </a:cxn>
                  <a:cxn ang="0">
                    <a:pos x="1252" y="3125"/>
                  </a:cxn>
                  <a:cxn ang="0">
                    <a:pos x="952" y="2630"/>
                  </a:cxn>
                  <a:cxn ang="0">
                    <a:pos x="0" y="90"/>
                  </a:cxn>
                </a:cxnLst>
                <a:rect l="0" t="0" r="r" b="b"/>
                <a:pathLst>
                  <a:path w="1252" h="3125">
                    <a:moveTo>
                      <a:pt x="0" y="90"/>
                    </a:moveTo>
                    <a:lnTo>
                      <a:pt x="227" y="0"/>
                    </a:lnTo>
                    <a:lnTo>
                      <a:pt x="1179" y="2540"/>
                    </a:lnTo>
                    <a:lnTo>
                      <a:pt x="1252" y="3125"/>
                    </a:lnTo>
                    <a:lnTo>
                      <a:pt x="952" y="2630"/>
                    </a:lnTo>
                    <a:lnTo>
                      <a:pt x="0" y="90"/>
                    </a:lnTo>
                    <a:close/>
                  </a:path>
                </a:pathLst>
              </a:custGeom>
              <a:noFill/>
              <a:ln w="9525">
                <a:noFill/>
                <a:round/>
                <a:headEnd/>
                <a:tailEnd/>
              </a:ln>
              <a:effectLst/>
            </p:spPr>
            <p:txBody>
              <a:bodyPr/>
              <a:lstStyle/>
              <a:p>
                <a:endParaRPr lang="ru-RU"/>
              </a:p>
            </p:txBody>
          </p:sp>
          <p:sp>
            <p:nvSpPr>
              <p:cNvPr id="188482" name="Freeform 66"/>
              <p:cNvSpPr>
                <a:spLocks/>
              </p:cNvSpPr>
              <p:nvPr/>
            </p:nvSpPr>
            <p:spPr bwMode="auto">
              <a:xfrm rot="78698">
                <a:off x="1429" y="2356"/>
                <a:ext cx="214" cy="371"/>
              </a:xfrm>
              <a:custGeom>
                <a:avLst/>
                <a:gdLst/>
                <a:ahLst/>
                <a:cxnLst>
                  <a:cxn ang="0">
                    <a:pos x="316" y="608"/>
                  </a:cxn>
                  <a:cxn ang="0">
                    <a:pos x="227" y="0"/>
                  </a:cxn>
                  <a:cxn ang="0">
                    <a:pos x="0" y="90"/>
                  </a:cxn>
                  <a:cxn ang="0">
                    <a:pos x="316" y="608"/>
                  </a:cxn>
                </a:cxnLst>
                <a:rect l="0" t="0" r="r" b="b"/>
                <a:pathLst>
                  <a:path w="316" h="608">
                    <a:moveTo>
                      <a:pt x="316" y="608"/>
                    </a:moveTo>
                    <a:lnTo>
                      <a:pt x="227" y="0"/>
                    </a:lnTo>
                    <a:lnTo>
                      <a:pt x="0" y="90"/>
                    </a:lnTo>
                    <a:lnTo>
                      <a:pt x="316" y="608"/>
                    </a:lnTo>
                    <a:close/>
                  </a:path>
                </a:pathLst>
              </a:custGeom>
              <a:noFill/>
              <a:ln w="9525">
                <a:noFill/>
                <a:round/>
                <a:headEnd/>
                <a:tailEnd/>
              </a:ln>
              <a:effectLst/>
            </p:spPr>
            <p:txBody>
              <a:bodyPr/>
              <a:lstStyle/>
              <a:p>
                <a:endParaRPr lang="ru-RU"/>
              </a:p>
            </p:txBody>
          </p:sp>
          <p:sp>
            <p:nvSpPr>
              <p:cNvPr id="188483" name="Freeform 67"/>
              <p:cNvSpPr>
                <a:spLocks/>
              </p:cNvSpPr>
              <p:nvPr/>
            </p:nvSpPr>
            <p:spPr bwMode="auto">
              <a:xfrm rot="78698">
                <a:off x="1554" y="2578"/>
                <a:ext cx="82" cy="141"/>
              </a:xfrm>
              <a:custGeom>
                <a:avLst/>
                <a:gdLst/>
                <a:ahLst/>
                <a:cxnLst>
                  <a:cxn ang="0">
                    <a:pos x="85" y="0"/>
                  </a:cxn>
                  <a:cxn ang="0">
                    <a:pos x="0" y="25"/>
                  </a:cxn>
                  <a:cxn ang="0">
                    <a:pos x="121" y="230"/>
                  </a:cxn>
                  <a:cxn ang="0">
                    <a:pos x="85" y="0"/>
                  </a:cxn>
                </a:cxnLst>
                <a:rect l="0" t="0" r="r" b="b"/>
                <a:pathLst>
                  <a:path w="121" h="230">
                    <a:moveTo>
                      <a:pt x="85" y="0"/>
                    </a:moveTo>
                    <a:lnTo>
                      <a:pt x="0" y="25"/>
                    </a:lnTo>
                    <a:lnTo>
                      <a:pt x="121" y="230"/>
                    </a:lnTo>
                    <a:lnTo>
                      <a:pt x="85" y="0"/>
                    </a:lnTo>
                    <a:close/>
                  </a:path>
                </a:pathLst>
              </a:custGeom>
              <a:noFill/>
              <a:ln w="9525">
                <a:noFill/>
                <a:round/>
                <a:headEnd/>
                <a:tailEnd/>
              </a:ln>
              <a:effectLst/>
            </p:spPr>
            <p:txBody>
              <a:bodyPr/>
              <a:lstStyle/>
              <a:p>
                <a:endParaRPr lang="ru-RU"/>
              </a:p>
            </p:txBody>
          </p:sp>
          <p:grpSp>
            <p:nvGrpSpPr>
              <p:cNvPr id="188455" name="Group 68"/>
              <p:cNvGrpSpPr>
                <a:grpSpLocks/>
              </p:cNvGrpSpPr>
              <p:nvPr/>
            </p:nvGrpSpPr>
            <p:grpSpPr bwMode="auto">
              <a:xfrm>
                <a:off x="746" y="807"/>
                <a:ext cx="864" cy="1988"/>
                <a:chOff x="738" y="806"/>
                <a:chExt cx="864" cy="1988"/>
              </a:xfrm>
            </p:grpSpPr>
            <p:sp>
              <p:nvSpPr>
                <p:cNvPr id="188485" name="Freeform 69"/>
                <p:cNvSpPr>
                  <a:spLocks/>
                </p:cNvSpPr>
                <p:nvPr/>
              </p:nvSpPr>
              <p:spPr bwMode="auto">
                <a:xfrm rot="78698">
                  <a:off x="861" y="806"/>
                  <a:ext cx="741" cy="1595"/>
                </a:xfrm>
                <a:custGeom>
                  <a:avLst/>
                  <a:gdLst/>
                  <a:ahLst/>
                  <a:cxnLst>
                    <a:cxn ang="0">
                      <a:pos x="867" y="2612"/>
                    </a:cxn>
                    <a:cxn ang="0">
                      <a:pos x="1094" y="2522"/>
                    </a:cxn>
                    <a:cxn ang="0">
                      <a:pos x="1016" y="2554"/>
                    </a:cxn>
                    <a:cxn ang="0">
                      <a:pos x="84" y="0"/>
                    </a:cxn>
                    <a:cxn ang="0">
                      <a:pos x="0" y="30"/>
                    </a:cxn>
                    <a:cxn ang="0">
                      <a:pos x="940" y="2584"/>
                    </a:cxn>
                  </a:cxnLst>
                  <a:rect l="0" t="0" r="r" b="b"/>
                  <a:pathLst>
                    <a:path w="1094" h="2612">
                      <a:moveTo>
                        <a:pt x="867" y="2612"/>
                      </a:moveTo>
                      <a:lnTo>
                        <a:pt x="1094" y="2522"/>
                      </a:lnTo>
                      <a:lnTo>
                        <a:pt x="1016" y="2554"/>
                      </a:lnTo>
                      <a:lnTo>
                        <a:pt x="84" y="0"/>
                      </a:lnTo>
                      <a:lnTo>
                        <a:pt x="0" y="30"/>
                      </a:lnTo>
                      <a:lnTo>
                        <a:pt x="940" y="2584"/>
                      </a:lnTo>
                    </a:path>
                  </a:pathLst>
                </a:custGeom>
                <a:noFill/>
                <a:ln w="9525">
                  <a:noFill/>
                  <a:round/>
                  <a:headEnd/>
                  <a:tailEnd/>
                </a:ln>
                <a:effectLst/>
              </p:spPr>
              <p:txBody>
                <a:bodyPr/>
                <a:lstStyle/>
                <a:p>
                  <a:endParaRPr lang="ru-RU"/>
                </a:p>
              </p:txBody>
            </p:sp>
            <p:grpSp>
              <p:nvGrpSpPr>
                <p:cNvPr id="188456" name="Group 70"/>
                <p:cNvGrpSpPr>
                  <a:grpSpLocks/>
                </p:cNvGrpSpPr>
                <p:nvPr/>
              </p:nvGrpSpPr>
              <p:grpSpPr bwMode="auto">
                <a:xfrm rot="78698">
                  <a:off x="738" y="936"/>
                  <a:ext cx="382" cy="1858"/>
                  <a:chOff x="1292" y="1570"/>
                  <a:chExt cx="363" cy="1905"/>
                </a:xfrm>
              </p:grpSpPr>
              <p:sp>
                <p:nvSpPr>
                  <p:cNvPr id="188487" name="Freeform 71"/>
                  <p:cNvSpPr>
                    <a:spLocks/>
                  </p:cNvSpPr>
                  <p:nvPr/>
                </p:nvSpPr>
                <p:spPr bwMode="auto">
                  <a:xfrm>
                    <a:off x="1292" y="1616"/>
                    <a:ext cx="227" cy="1859"/>
                  </a:xfrm>
                  <a:custGeom>
                    <a:avLst/>
                    <a:gdLst/>
                    <a:ahLst/>
                    <a:cxnLst>
                      <a:cxn ang="0">
                        <a:pos x="227" y="136"/>
                      </a:cxn>
                      <a:cxn ang="0">
                        <a:pos x="0" y="1859"/>
                      </a:cxn>
                      <a:cxn ang="0">
                        <a:pos x="0" y="1633"/>
                      </a:cxn>
                      <a:cxn ang="0">
                        <a:pos x="137" y="0"/>
                      </a:cxn>
                    </a:cxnLst>
                    <a:rect l="0" t="0" r="r" b="b"/>
                    <a:pathLst>
                      <a:path w="227" h="1859">
                        <a:moveTo>
                          <a:pt x="227" y="136"/>
                        </a:moveTo>
                        <a:lnTo>
                          <a:pt x="0" y="1859"/>
                        </a:lnTo>
                        <a:lnTo>
                          <a:pt x="0" y="1633"/>
                        </a:lnTo>
                        <a:lnTo>
                          <a:pt x="137" y="0"/>
                        </a:lnTo>
                      </a:path>
                    </a:pathLst>
                  </a:custGeom>
                  <a:noFill/>
                  <a:ln w="9525">
                    <a:noFill/>
                    <a:round/>
                    <a:headEnd/>
                    <a:tailEnd/>
                  </a:ln>
                  <a:effectLst/>
                </p:spPr>
                <p:txBody>
                  <a:bodyPr/>
                  <a:lstStyle/>
                  <a:p>
                    <a:endParaRPr lang="ru-RU"/>
                  </a:p>
                </p:txBody>
              </p:sp>
              <p:sp>
                <p:nvSpPr>
                  <p:cNvPr id="188488" name="Oval 72"/>
                  <p:cNvSpPr>
                    <a:spLocks noChangeArrowheads="1"/>
                  </p:cNvSpPr>
                  <p:nvPr/>
                </p:nvSpPr>
                <p:spPr bwMode="auto">
                  <a:xfrm>
                    <a:off x="1383" y="1570"/>
                    <a:ext cx="272" cy="272"/>
                  </a:xfrm>
                  <a:prstGeom prst="ellipse">
                    <a:avLst/>
                  </a:prstGeom>
                  <a:noFill/>
                  <a:ln w="9525">
                    <a:noFill/>
                    <a:round/>
                    <a:headEnd/>
                    <a:tailEnd/>
                  </a:ln>
                  <a:effectLst/>
                </p:spPr>
                <p:txBody>
                  <a:bodyPr wrap="none" anchor="ctr"/>
                  <a:lstStyle/>
                  <a:p>
                    <a:endParaRPr lang="ru-RU"/>
                  </a:p>
                </p:txBody>
              </p:sp>
            </p:grpSp>
          </p:grpSp>
        </p:grpSp>
      </p:grpSp>
      <p:sp>
        <p:nvSpPr>
          <p:cNvPr id="174" name="TextBox 173"/>
          <p:cNvSpPr txBox="1"/>
          <p:nvPr/>
        </p:nvSpPr>
        <p:spPr>
          <a:xfrm>
            <a:off x="1214414" y="6286520"/>
            <a:ext cx="7929586" cy="461665"/>
          </a:xfrm>
          <a:prstGeom prst="rect">
            <a:avLst/>
          </a:prstGeom>
          <a:noFill/>
        </p:spPr>
        <p:txBody>
          <a:bodyPr wrap="square" rtlCol="0">
            <a:spAutoFit/>
          </a:bodyPr>
          <a:lstStyle/>
          <a:p>
            <a:r>
              <a:rPr lang="ru-RU" sz="2400" dirty="0" err="1" smtClean="0"/>
              <a:t>Док-во</a:t>
            </a:r>
            <a:r>
              <a:rPr lang="ru-RU" sz="2400" dirty="0" smtClean="0"/>
              <a:t>: По построению </a:t>
            </a:r>
            <a:r>
              <a:rPr lang="en-US" sz="2400" i="1" dirty="0" smtClean="0"/>
              <a:t>AB=P</a:t>
            </a:r>
            <a:r>
              <a:rPr lang="en-US" sz="2400" i="1" baseline="-25000" dirty="0" smtClean="0"/>
              <a:t>1</a:t>
            </a:r>
            <a:r>
              <a:rPr lang="en-US" sz="2400" i="1" dirty="0" smtClean="0"/>
              <a:t>Q</a:t>
            </a:r>
            <a:r>
              <a:rPr lang="en-US" sz="2400" i="1" baseline="-25000" dirty="0" smtClean="0"/>
              <a:t>1</a:t>
            </a:r>
            <a:r>
              <a:rPr lang="en-US" sz="2400" i="1" dirty="0" smtClean="0"/>
              <a:t>,</a:t>
            </a:r>
            <a:r>
              <a:rPr lang="ru-RU" sz="2400" i="1" dirty="0" smtClean="0"/>
              <a:t>     В</a:t>
            </a:r>
            <a:r>
              <a:rPr lang="en-US" sz="2400" i="1" dirty="0" smtClean="0"/>
              <a:t>=</a:t>
            </a:r>
            <a:r>
              <a:rPr lang="ru-RU" sz="2400" i="1" dirty="0" smtClean="0"/>
              <a:t>    </a:t>
            </a:r>
            <a:r>
              <a:rPr lang="en-US" sz="2400" i="1" dirty="0" smtClean="0"/>
              <a:t>h</a:t>
            </a:r>
            <a:r>
              <a:rPr lang="ru-RU" sz="2400" i="1" baseline="-25000" dirty="0" smtClean="0"/>
              <a:t>1</a:t>
            </a:r>
            <a:r>
              <a:rPr lang="en-US" sz="2400" i="1" dirty="0" smtClean="0"/>
              <a:t>k</a:t>
            </a:r>
            <a:r>
              <a:rPr lang="ru-RU" sz="2400" i="1" baseline="-25000" dirty="0" smtClean="0"/>
              <a:t>1</a:t>
            </a:r>
            <a:r>
              <a:rPr lang="ru-RU" sz="2400" i="1" dirty="0" smtClean="0"/>
              <a:t>,     А=    </a:t>
            </a:r>
            <a:r>
              <a:rPr lang="en-US" sz="2400" i="1" dirty="0" smtClean="0"/>
              <a:t>h</a:t>
            </a:r>
            <a:r>
              <a:rPr lang="ru-RU" sz="2400" i="1" baseline="-25000" dirty="0" smtClean="0"/>
              <a:t>2</a:t>
            </a:r>
            <a:r>
              <a:rPr lang="en-US" sz="2400" i="1" dirty="0" smtClean="0"/>
              <a:t>k</a:t>
            </a:r>
            <a:r>
              <a:rPr lang="ru-RU" sz="2400" i="1" baseline="-25000" dirty="0" smtClean="0"/>
              <a:t>2</a:t>
            </a:r>
            <a:r>
              <a:rPr lang="en-US" sz="2400" i="1" dirty="0" smtClean="0"/>
              <a:t>.</a:t>
            </a:r>
          </a:p>
        </p:txBody>
      </p:sp>
      <p:pic>
        <p:nvPicPr>
          <p:cNvPr id="175" name="Picture 4"/>
          <p:cNvPicPr>
            <a:picLocks noChangeAspect="1" noChangeArrowheads="1"/>
          </p:cNvPicPr>
          <p:nvPr/>
        </p:nvPicPr>
        <p:blipFill>
          <a:blip r:embed="rId2" cstate="print"/>
          <a:srcRect/>
          <a:stretch>
            <a:fillRect/>
          </a:stretch>
        </p:blipFill>
        <p:spPr bwMode="auto">
          <a:xfrm>
            <a:off x="5572132" y="6429396"/>
            <a:ext cx="285752" cy="258099"/>
          </a:xfrm>
          <a:prstGeom prst="rect">
            <a:avLst/>
          </a:prstGeom>
          <a:noFill/>
          <a:ln w="9525">
            <a:noFill/>
            <a:miter lim="800000"/>
            <a:headEnd/>
            <a:tailEnd/>
          </a:ln>
          <a:effectLst/>
        </p:spPr>
      </p:pic>
      <p:pic>
        <p:nvPicPr>
          <p:cNvPr id="176" name="Picture 4"/>
          <p:cNvPicPr>
            <a:picLocks noChangeAspect="1" noChangeArrowheads="1"/>
          </p:cNvPicPr>
          <p:nvPr/>
        </p:nvPicPr>
        <p:blipFill>
          <a:blip r:embed="rId2" cstate="print"/>
          <a:srcRect/>
          <a:stretch>
            <a:fillRect/>
          </a:stretch>
        </p:blipFill>
        <p:spPr bwMode="auto">
          <a:xfrm>
            <a:off x="6215074" y="6385611"/>
            <a:ext cx="285752" cy="258099"/>
          </a:xfrm>
          <a:prstGeom prst="rect">
            <a:avLst/>
          </a:prstGeom>
          <a:noFill/>
          <a:ln w="9525">
            <a:noFill/>
            <a:miter lim="800000"/>
            <a:headEnd/>
            <a:tailEnd/>
          </a:ln>
          <a:effectLst/>
        </p:spPr>
      </p:pic>
      <p:pic>
        <p:nvPicPr>
          <p:cNvPr id="177" name="Picture 4"/>
          <p:cNvPicPr>
            <a:picLocks noChangeAspect="1" noChangeArrowheads="1"/>
          </p:cNvPicPr>
          <p:nvPr/>
        </p:nvPicPr>
        <p:blipFill>
          <a:blip r:embed="rId2" cstate="print"/>
          <a:srcRect/>
          <a:stretch>
            <a:fillRect/>
          </a:stretch>
        </p:blipFill>
        <p:spPr bwMode="auto">
          <a:xfrm>
            <a:off x="7072330" y="6429396"/>
            <a:ext cx="285752" cy="258099"/>
          </a:xfrm>
          <a:prstGeom prst="rect">
            <a:avLst/>
          </a:prstGeom>
          <a:noFill/>
          <a:ln w="9525">
            <a:noFill/>
            <a:miter lim="800000"/>
            <a:headEnd/>
            <a:tailEnd/>
          </a:ln>
          <a:effectLst/>
        </p:spPr>
      </p:pic>
      <p:pic>
        <p:nvPicPr>
          <p:cNvPr id="178" name="Picture 4"/>
          <p:cNvPicPr>
            <a:picLocks noChangeAspect="1" noChangeArrowheads="1"/>
          </p:cNvPicPr>
          <p:nvPr/>
        </p:nvPicPr>
        <p:blipFill>
          <a:blip r:embed="rId2" cstate="print"/>
          <a:srcRect/>
          <a:stretch>
            <a:fillRect/>
          </a:stretch>
        </p:blipFill>
        <p:spPr bwMode="auto">
          <a:xfrm>
            <a:off x="7715272" y="6429396"/>
            <a:ext cx="285752" cy="258099"/>
          </a:xfrm>
          <a:prstGeom prst="rect">
            <a:avLst/>
          </a:prstGeom>
          <a:noFill/>
          <a:ln w="9525">
            <a:noFill/>
            <a:miter lim="800000"/>
            <a:headEnd/>
            <a:tailEnd/>
          </a:ln>
          <a:effectLst/>
        </p:spPr>
      </p:pic>
      <p:pic>
        <p:nvPicPr>
          <p:cNvPr id="179" name="Picture 4"/>
          <p:cNvPicPr>
            <a:picLocks noChangeAspect="1" noChangeArrowheads="1"/>
          </p:cNvPicPr>
          <p:nvPr/>
        </p:nvPicPr>
        <p:blipFill>
          <a:blip r:embed="rId2" cstate="print"/>
          <a:srcRect/>
          <a:stretch>
            <a:fillRect/>
          </a:stretch>
        </p:blipFill>
        <p:spPr bwMode="auto">
          <a:xfrm>
            <a:off x="214282" y="928670"/>
            <a:ext cx="285752" cy="258099"/>
          </a:xfrm>
          <a:prstGeom prst="rect">
            <a:avLst/>
          </a:prstGeom>
          <a:noFill/>
          <a:ln w="9525">
            <a:noFill/>
            <a:miter lim="800000"/>
            <a:headEnd/>
            <a:tailEnd/>
          </a:ln>
          <a:effectLst/>
        </p:spPr>
      </p:pic>
      <p:pic>
        <p:nvPicPr>
          <p:cNvPr id="181" name="Picture 4"/>
          <p:cNvPicPr>
            <a:picLocks noChangeAspect="1" noChangeArrowheads="1"/>
          </p:cNvPicPr>
          <p:nvPr/>
        </p:nvPicPr>
        <p:blipFill>
          <a:blip r:embed="rId2" cstate="print"/>
          <a:srcRect/>
          <a:stretch>
            <a:fillRect/>
          </a:stretch>
        </p:blipFill>
        <p:spPr bwMode="auto">
          <a:xfrm>
            <a:off x="1000100" y="928670"/>
            <a:ext cx="285752" cy="258099"/>
          </a:xfrm>
          <a:prstGeom prst="rect">
            <a:avLst/>
          </a:prstGeom>
          <a:noFill/>
          <a:ln w="9525">
            <a:noFill/>
            <a:miter lim="800000"/>
            <a:headEnd/>
            <a:tailEnd/>
          </a:ln>
          <a:effectLst/>
        </p:spPr>
      </p:pic>
      <p:sp>
        <p:nvSpPr>
          <p:cNvPr id="182" name="Прямоугольник 181"/>
          <p:cNvSpPr/>
          <p:nvPr/>
        </p:nvSpPr>
        <p:spPr>
          <a:xfrm>
            <a:off x="0" y="1214422"/>
            <a:ext cx="1553182" cy="369332"/>
          </a:xfrm>
          <a:prstGeom prst="rect">
            <a:avLst/>
          </a:prstGeom>
        </p:spPr>
        <p:txBody>
          <a:bodyPr wrap="none">
            <a:spAutoFit/>
          </a:bodyPr>
          <a:lstStyle/>
          <a:p>
            <a:r>
              <a:rPr lang="ru-RU" dirty="0" smtClean="0"/>
              <a:t>Построить </a:t>
            </a:r>
            <a:r>
              <a:rPr lang="el-GR" dirty="0" smtClean="0"/>
              <a:t>Δ</a:t>
            </a:r>
            <a:r>
              <a:rPr lang="ru-RU" dirty="0" smtClean="0"/>
              <a:t>.  </a:t>
            </a:r>
            <a:endParaRPr lang="ru-RU" dirty="0"/>
          </a:p>
        </p:txBody>
      </p:sp>
      <p:sp>
        <p:nvSpPr>
          <p:cNvPr id="183" name="TextBox 182"/>
          <p:cNvSpPr txBox="1"/>
          <p:nvPr/>
        </p:nvSpPr>
        <p:spPr>
          <a:xfrm>
            <a:off x="3857620" y="571480"/>
            <a:ext cx="1524776" cy="369332"/>
          </a:xfrm>
          <a:prstGeom prst="rect">
            <a:avLst/>
          </a:prstGeom>
          <a:noFill/>
        </p:spPr>
        <p:txBody>
          <a:bodyPr wrap="none" rtlCol="0">
            <a:spAutoFit/>
          </a:bodyPr>
          <a:lstStyle/>
          <a:p>
            <a:r>
              <a:rPr lang="ru-RU" dirty="0" smtClean="0"/>
              <a:t>Построение.  </a:t>
            </a:r>
            <a:endParaRPr lang="ru-RU"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63" presetClass="path" presetSubtype="0" accel="50000" decel="50000" fill="hold" nodeType="afterEffect">
                                  <p:stCondLst>
                                    <p:cond delay="0"/>
                                  </p:stCondLst>
                                  <p:childTnLst>
                                    <p:animMotion origin="layout" path="M -5.55556E-7 -3.7037E-7 L 0.3592 0.04954 " pathEditMode="relative" rAng="0" ptsTypes="AA">
                                      <p:cBhvr>
                                        <p:cTn id="23" dur="2000" fill="hold"/>
                                        <p:tgtEl>
                                          <p:spTgt spid="2"/>
                                        </p:tgtEl>
                                        <p:attrNameLst>
                                          <p:attrName>ppt_x</p:attrName>
                                          <p:attrName>ppt_y</p:attrName>
                                        </p:attrNameLst>
                                      </p:cBhvr>
                                      <p:rCtr x="180" y="25"/>
                                    </p:animMotion>
                                  </p:childTnLst>
                                </p:cTn>
                              </p:par>
                              <p:par>
                                <p:cTn id="24" presetID="22" presetClass="entr" presetSubtype="8" fill="hold" grpId="0" nodeType="withEffect">
                                  <p:stCondLst>
                                    <p:cond delay="0"/>
                                  </p:stCondLst>
                                  <p:childTnLst>
                                    <p:set>
                                      <p:cBhvr>
                                        <p:cTn id="25" dur="1" fill="hold">
                                          <p:stCondLst>
                                            <p:cond delay="0"/>
                                          </p:stCondLst>
                                        </p:cTn>
                                        <p:tgtEl>
                                          <p:spTgt spid="188422"/>
                                        </p:tgtEl>
                                        <p:attrNameLst>
                                          <p:attrName>style.visibility</p:attrName>
                                        </p:attrNameLst>
                                      </p:cBhvr>
                                      <p:to>
                                        <p:strVal val="visible"/>
                                      </p:to>
                                    </p:set>
                                    <p:animEffect transition="in" filter="wipe(left)">
                                      <p:cBhvr>
                                        <p:cTn id="26" dur="2000"/>
                                        <p:tgtEl>
                                          <p:spTgt spid="188422"/>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188440"/>
                                        </p:tgtEl>
                                        <p:attrNameLst>
                                          <p:attrName>style.visibility</p:attrName>
                                        </p:attrNameLst>
                                      </p:cBhvr>
                                      <p:to>
                                        <p:strVal val="visible"/>
                                      </p:to>
                                    </p:set>
                                    <p:animEffect transition="in" filter="fade">
                                      <p:cBhvr>
                                        <p:cTn id="29" dur="500"/>
                                        <p:tgtEl>
                                          <p:spTgt spid="188440"/>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188450"/>
                                        </p:tgtEl>
                                        <p:attrNameLst>
                                          <p:attrName>style.visibility</p:attrName>
                                        </p:attrNameLst>
                                      </p:cBhvr>
                                      <p:to>
                                        <p:strVal val="visible"/>
                                      </p:to>
                                    </p:set>
                                    <p:animEffect transition="in" filter="fade">
                                      <p:cBhvr>
                                        <p:cTn id="32" dur="2000"/>
                                        <p:tgtEl>
                                          <p:spTgt spid="188450"/>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188438">
                                            <p:txEl>
                                              <p:pRg st="1" end="1"/>
                                            </p:txEl>
                                          </p:spTgt>
                                        </p:tgtEl>
                                        <p:attrNameLst>
                                          <p:attrName>style.visibility</p:attrName>
                                        </p:attrNameLst>
                                      </p:cBhvr>
                                      <p:to>
                                        <p:strVal val="visible"/>
                                      </p:to>
                                    </p:set>
                                    <p:animEffect transition="in" filter="wipe(left)">
                                      <p:cBhvr>
                                        <p:cTn id="37" dur="2000"/>
                                        <p:tgtEl>
                                          <p:spTgt spid="188438">
                                            <p:txEl>
                                              <p:pRg st="1" end="1"/>
                                            </p:txEl>
                                          </p:spTgt>
                                        </p:tgtEl>
                                      </p:cBhvr>
                                    </p:animEffect>
                                  </p:childTnLst>
                                </p:cTn>
                              </p:par>
                            </p:childTnLst>
                          </p:cTn>
                        </p:par>
                        <p:par>
                          <p:cTn id="38" fill="hold">
                            <p:stCondLst>
                              <p:cond delay="2000"/>
                            </p:stCondLst>
                            <p:childTnLst>
                              <p:par>
                                <p:cTn id="39" presetID="26" presetClass="entr" presetSubtype="0" fill="hold" nodeType="afterEffect">
                                  <p:stCondLst>
                                    <p:cond delay="0"/>
                                  </p:stCondLst>
                                  <p:childTnLst>
                                    <p:set>
                                      <p:cBhvr>
                                        <p:cTn id="40" dur="1" fill="hold">
                                          <p:stCondLst>
                                            <p:cond delay="0"/>
                                          </p:stCondLst>
                                        </p:cTn>
                                        <p:tgtEl>
                                          <p:spTgt spid="3"/>
                                        </p:tgtEl>
                                        <p:attrNameLst>
                                          <p:attrName>style.visibility</p:attrName>
                                        </p:attrNameLst>
                                      </p:cBhvr>
                                      <p:to>
                                        <p:strVal val="visible"/>
                                      </p:to>
                                    </p:set>
                                    <p:animEffect transition="in" filter="wipe(down)">
                                      <p:cBhvr>
                                        <p:cTn id="41" dur="580">
                                          <p:stCondLst>
                                            <p:cond delay="0"/>
                                          </p:stCondLst>
                                        </p:cTn>
                                        <p:tgtEl>
                                          <p:spTgt spid="3"/>
                                        </p:tgtEl>
                                      </p:cBhvr>
                                    </p:animEffect>
                                    <p:anim calcmode="lin" valueType="num">
                                      <p:cBhvr>
                                        <p:cTn id="42"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43"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44"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45"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46"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47" dur="26">
                                          <p:stCondLst>
                                            <p:cond delay="650"/>
                                          </p:stCondLst>
                                        </p:cTn>
                                        <p:tgtEl>
                                          <p:spTgt spid="3"/>
                                        </p:tgtEl>
                                      </p:cBhvr>
                                      <p:to x="100000" y="60000"/>
                                    </p:animScale>
                                    <p:animScale>
                                      <p:cBhvr>
                                        <p:cTn id="48" dur="166" decel="50000">
                                          <p:stCondLst>
                                            <p:cond delay="676"/>
                                          </p:stCondLst>
                                        </p:cTn>
                                        <p:tgtEl>
                                          <p:spTgt spid="3"/>
                                        </p:tgtEl>
                                      </p:cBhvr>
                                      <p:to x="100000" y="100000"/>
                                    </p:animScale>
                                    <p:animScale>
                                      <p:cBhvr>
                                        <p:cTn id="49" dur="26">
                                          <p:stCondLst>
                                            <p:cond delay="1312"/>
                                          </p:stCondLst>
                                        </p:cTn>
                                        <p:tgtEl>
                                          <p:spTgt spid="3"/>
                                        </p:tgtEl>
                                      </p:cBhvr>
                                      <p:to x="100000" y="80000"/>
                                    </p:animScale>
                                    <p:animScale>
                                      <p:cBhvr>
                                        <p:cTn id="50" dur="166" decel="50000">
                                          <p:stCondLst>
                                            <p:cond delay="1338"/>
                                          </p:stCondLst>
                                        </p:cTn>
                                        <p:tgtEl>
                                          <p:spTgt spid="3"/>
                                        </p:tgtEl>
                                      </p:cBhvr>
                                      <p:to x="100000" y="100000"/>
                                    </p:animScale>
                                    <p:animScale>
                                      <p:cBhvr>
                                        <p:cTn id="51" dur="26">
                                          <p:stCondLst>
                                            <p:cond delay="1642"/>
                                          </p:stCondLst>
                                        </p:cTn>
                                        <p:tgtEl>
                                          <p:spTgt spid="3"/>
                                        </p:tgtEl>
                                      </p:cBhvr>
                                      <p:to x="100000" y="90000"/>
                                    </p:animScale>
                                    <p:animScale>
                                      <p:cBhvr>
                                        <p:cTn id="52" dur="166" decel="50000">
                                          <p:stCondLst>
                                            <p:cond delay="1668"/>
                                          </p:stCondLst>
                                        </p:cTn>
                                        <p:tgtEl>
                                          <p:spTgt spid="3"/>
                                        </p:tgtEl>
                                      </p:cBhvr>
                                      <p:to x="100000" y="100000"/>
                                    </p:animScale>
                                    <p:animScale>
                                      <p:cBhvr>
                                        <p:cTn id="53" dur="26">
                                          <p:stCondLst>
                                            <p:cond delay="1808"/>
                                          </p:stCondLst>
                                        </p:cTn>
                                        <p:tgtEl>
                                          <p:spTgt spid="3"/>
                                        </p:tgtEl>
                                      </p:cBhvr>
                                      <p:to x="100000" y="95000"/>
                                    </p:animScale>
                                    <p:animScale>
                                      <p:cBhvr>
                                        <p:cTn id="54" dur="166" decel="50000">
                                          <p:stCondLst>
                                            <p:cond delay="1834"/>
                                          </p:stCondLst>
                                        </p:cTn>
                                        <p:tgtEl>
                                          <p:spTgt spid="3"/>
                                        </p:tgtEl>
                                      </p:cBhvr>
                                      <p:to x="100000" y="100000"/>
                                    </p:animScale>
                                  </p:childTnLst>
                                </p:cTn>
                              </p:par>
                            </p:childTnLst>
                          </p:cTn>
                        </p:par>
                        <p:par>
                          <p:cTn id="55" fill="hold">
                            <p:stCondLst>
                              <p:cond delay="4000"/>
                            </p:stCondLst>
                            <p:childTnLst>
                              <p:par>
                                <p:cTn id="56" presetID="0" presetClass="path" presetSubtype="0" accel="50000" decel="50000" fill="hold" nodeType="afterEffect">
                                  <p:stCondLst>
                                    <p:cond delay="500"/>
                                  </p:stCondLst>
                                  <p:childTnLst>
                                    <p:animMotion origin="layout" path="M 1.38889E-6 -2.96296E-6 L 0.45816 0.47315 " pathEditMode="relative" rAng="0" ptsTypes="AA">
                                      <p:cBhvr>
                                        <p:cTn id="57" dur="2000" fill="hold"/>
                                        <p:tgtEl>
                                          <p:spTgt spid="3"/>
                                        </p:tgtEl>
                                        <p:attrNameLst>
                                          <p:attrName>ppt_x</p:attrName>
                                          <p:attrName>ppt_y</p:attrName>
                                        </p:attrNameLst>
                                      </p:cBhvr>
                                      <p:rCtr x="229" y="237"/>
                                    </p:animMotion>
                                  </p:childTnLst>
                                </p:cTn>
                              </p:par>
                              <p:par>
                                <p:cTn id="58" presetID="8" presetClass="emph" presetSubtype="0" fill="hold" nodeType="withEffect">
                                  <p:stCondLst>
                                    <p:cond delay="0"/>
                                  </p:stCondLst>
                                  <p:childTnLst>
                                    <p:animRot by="960000">
                                      <p:cBhvr>
                                        <p:cTn id="59" dur="2000" fill="hold"/>
                                        <p:tgtEl>
                                          <p:spTgt spid="3"/>
                                        </p:tgtEl>
                                        <p:attrNameLst>
                                          <p:attrName>r</p:attrName>
                                        </p:attrNameLst>
                                      </p:cBhvr>
                                    </p:animRot>
                                  </p:childTnLst>
                                </p:cTn>
                              </p:par>
                            </p:childTnLst>
                          </p:cTn>
                        </p:par>
                        <p:par>
                          <p:cTn id="60" fill="hold">
                            <p:stCondLst>
                              <p:cond delay="6500"/>
                            </p:stCondLst>
                            <p:childTnLst>
                              <p:par>
                                <p:cTn id="61" presetID="22" presetClass="entr" presetSubtype="4" fill="hold" grpId="0" nodeType="afterEffect">
                                  <p:stCondLst>
                                    <p:cond delay="0"/>
                                  </p:stCondLst>
                                  <p:childTnLst>
                                    <p:set>
                                      <p:cBhvr>
                                        <p:cTn id="62" dur="1" fill="hold">
                                          <p:stCondLst>
                                            <p:cond delay="0"/>
                                          </p:stCondLst>
                                        </p:cTn>
                                        <p:tgtEl>
                                          <p:spTgt spid="188452"/>
                                        </p:tgtEl>
                                        <p:attrNameLst>
                                          <p:attrName>style.visibility</p:attrName>
                                        </p:attrNameLst>
                                      </p:cBhvr>
                                      <p:to>
                                        <p:strVal val="visible"/>
                                      </p:to>
                                    </p:set>
                                    <p:animEffect transition="in" filter="wipe(down)">
                                      <p:cBhvr>
                                        <p:cTn id="63" dur="2000"/>
                                        <p:tgtEl>
                                          <p:spTgt spid="188452"/>
                                        </p:tgtEl>
                                      </p:cBhvr>
                                    </p:animEffect>
                                  </p:childTnLst>
                                </p:cTn>
                              </p:par>
                              <p:par>
                                <p:cTn id="64" presetID="8" presetClass="emph" presetSubtype="0" fill="hold" nodeType="withEffect">
                                  <p:stCondLst>
                                    <p:cond delay="0"/>
                                  </p:stCondLst>
                                  <p:childTnLst>
                                    <p:animRot by="-1320000">
                                      <p:cBhvr>
                                        <p:cTn id="65" dur="2000" fill="hold"/>
                                        <p:tgtEl>
                                          <p:spTgt spid="3"/>
                                        </p:tgtEl>
                                        <p:attrNameLst>
                                          <p:attrName>r</p:attrName>
                                        </p:attrNameLst>
                                      </p:cBhvr>
                                    </p:animRot>
                                  </p:childTnLst>
                                </p:cTn>
                              </p:par>
                            </p:childTnLst>
                          </p:cTn>
                        </p:par>
                        <p:par>
                          <p:cTn id="66" fill="hold">
                            <p:stCondLst>
                              <p:cond delay="8500"/>
                            </p:stCondLst>
                            <p:childTnLst>
                              <p:par>
                                <p:cTn id="67" presetID="10" presetClass="exit" presetSubtype="0" fill="hold" nodeType="afterEffect">
                                  <p:stCondLst>
                                    <p:cond delay="0"/>
                                  </p:stCondLst>
                                  <p:childTnLst>
                                    <p:animEffect transition="out" filter="fade">
                                      <p:cBhvr>
                                        <p:cTn id="68" dur="2000"/>
                                        <p:tgtEl>
                                          <p:spTgt spid="3"/>
                                        </p:tgtEl>
                                      </p:cBhvr>
                                    </p:animEffect>
                                    <p:set>
                                      <p:cBhvr>
                                        <p:cTn id="69" dur="1" fill="hold">
                                          <p:stCondLst>
                                            <p:cond delay="1999"/>
                                          </p:stCondLst>
                                        </p:cTn>
                                        <p:tgtEl>
                                          <p:spTgt spid="3"/>
                                        </p:tgtEl>
                                        <p:attrNameLst>
                                          <p:attrName>style.visibility</p:attrName>
                                        </p:attrNameLst>
                                      </p:cBhvr>
                                      <p:to>
                                        <p:strVal val="hidden"/>
                                      </p:to>
                                    </p:set>
                                  </p:childTnLst>
                                </p:cTn>
                              </p:par>
                              <p:par>
                                <p:cTn id="70" presetID="10" presetClass="exit" presetSubtype="0" fill="hold" nodeType="withEffect">
                                  <p:stCondLst>
                                    <p:cond delay="0"/>
                                  </p:stCondLst>
                                  <p:childTnLst>
                                    <p:animEffect transition="out" filter="fade">
                                      <p:cBhvr>
                                        <p:cTn id="71" dur="500"/>
                                        <p:tgtEl>
                                          <p:spTgt spid="2"/>
                                        </p:tgtEl>
                                      </p:cBhvr>
                                    </p:animEffect>
                                    <p:set>
                                      <p:cBhvr>
                                        <p:cTn id="72" dur="1" fill="hold">
                                          <p:stCondLst>
                                            <p:cond delay="499"/>
                                          </p:stCondLst>
                                        </p:cTn>
                                        <p:tgtEl>
                                          <p:spTgt spid="2"/>
                                        </p:tgtEl>
                                        <p:attrNameLst>
                                          <p:attrName>style.visibility</p:attrName>
                                        </p:attrNameLst>
                                      </p:cBhvr>
                                      <p:to>
                                        <p:strVal val="hidden"/>
                                      </p:to>
                                    </p:set>
                                  </p:childTnLst>
                                </p:cTn>
                              </p:par>
                            </p:childTnLst>
                          </p:cTn>
                        </p:par>
                        <p:par>
                          <p:cTn id="73" fill="hold">
                            <p:stCondLst>
                              <p:cond delay="10500"/>
                            </p:stCondLst>
                            <p:childTnLst>
                              <p:par>
                                <p:cTn id="74" presetID="26" presetClass="entr" presetSubtype="0" fill="hold" grpId="0" nodeType="afterEffect">
                                  <p:stCondLst>
                                    <p:cond delay="0"/>
                                  </p:stCondLst>
                                  <p:childTnLst>
                                    <p:set>
                                      <p:cBhvr>
                                        <p:cTn id="75" dur="1" fill="hold">
                                          <p:stCondLst>
                                            <p:cond delay="0"/>
                                          </p:stCondLst>
                                        </p:cTn>
                                        <p:tgtEl>
                                          <p:spTgt spid="188466"/>
                                        </p:tgtEl>
                                        <p:attrNameLst>
                                          <p:attrName>style.visibility</p:attrName>
                                        </p:attrNameLst>
                                      </p:cBhvr>
                                      <p:to>
                                        <p:strVal val="visible"/>
                                      </p:to>
                                    </p:set>
                                    <p:animEffect transition="in" filter="wipe(down)">
                                      <p:cBhvr>
                                        <p:cTn id="76" dur="580">
                                          <p:stCondLst>
                                            <p:cond delay="0"/>
                                          </p:stCondLst>
                                        </p:cTn>
                                        <p:tgtEl>
                                          <p:spTgt spid="188466"/>
                                        </p:tgtEl>
                                      </p:cBhvr>
                                    </p:animEffect>
                                    <p:anim calcmode="lin" valueType="num">
                                      <p:cBhvr>
                                        <p:cTn id="77" dur="1822" tmFilter="0,0; 0.14,0.36; 0.43,0.73; 0.71,0.91; 1.0,1.0">
                                          <p:stCondLst>
                                            <p:cond delay="0"/>
                                          </p:stCondLst>
                                        </p:cTn>
                                        <p:tgtEl>
                                          <p:spTgt spid="188466"/>
                                        </p:tgtEl>
                                        <p:attrNameLst>
                                          <p:attrName>ppt_x</p:attrName>
                                        </p:attrNameLst>
                                      </p:cBhvr>
                                      <p:tavLst>
                                        <p:tav tm="0">
                                          <p:val>
                                            <p:strVal val="#ppt_x-0.25"/>
                                          </p:val>
                                        </p:tav>
                                        <p:tav tm="100000">
                                          <p:val>
                                            <p:strVal val="#ppt_x"/>
                                          </p:val>
                                        </p:tav>
                                      </p:tavLst>
                                    </p:anim>
                                    <p:anim calcmode="lin" valueType="num">
                                      <p:cBhvr>
                                        <p:cTn id="78" dur="664" tmFilter="0.0,0.0; 0.25,0.07; 0.50,0.2; 0.75,0.467; 1.0,1.0">
                                          <p:stCondLst>
                                            <p:cond delay="0"/>
                                          </p:stCondLst>
                                        </p:cTn>
                                        <p:tgtEl>
                                          <p:spTgt spid="188466"/>
                                        </p:tgtEl>
                                        <p:attrNameLst>
                                          <p:attrName>ppt_y</p:attrName>
                                        </p:attrNameLst>
                                      </p:cBhvr>
                                      <p:tavLst>
                                        <p:tav tm="0" fmla="#ppt_y-sin(pi*$)/3">
                                          <p:val>
                                            <p:fltVal val="0.5"/>
                                          </p:val>
                                        </p:tav>
                                        <p:tav tm="100000">
                                          <p:val>
                                            <p:fltVal val="1"/>
                                          </p:val>
                                        </p:tav>
                                      </p:tavLst>
                                    </p:anim>
                                    <p:anim calcmode="lin" valueType="num">
                                      <p:cBhvr>
                                        <p:cTn id="79" dur="664" tmFilter="0, 0; 0.125,0.2665; 0.25,0.4; 0.375,0.465; 0.5,0.5;  0.625,0.535; 0.75,0.6; 0.875,0.7335; 1,1">
                                          <p:stCondLst>
                                            <p:cond delay="664"/>
                                          </p:stCondLst>
                                        </p:cTn>
                                        <p:tgtEl>
                                          <p:spTgt spid="188466"/>
                                        </p:tgtEl>
                                        <p:attrNameLst>
                                          <p:attrName>ppt_y</p:attrName>
                                        </p:attrNameLst>
                                      </p:cBhvr>
                                      <p:tavLst>
                                        <p:tav tm="0" fmla="#ppt_y-sin(pi*$)/9">
                                          <p:val>
                                            <p:fltVal val="0"/>
                                          </p:val>
                                        </p:tav>
                                        <p:tav tm="100000">
                                          <p:val>
                                            <p:fltVal val="1"/>
                                          </p:val>
                                        </p:tav>
                                      </p:tavLst>
                                    </p:anim>
                                    <p:anim calcmode="lin" valueType="num">
                                      <p:cBhvr>
                                        <p:cTn id="80" dur="332" tmFilter="0, 0; 0.125,0.2665; 0.25,0.4; 0.375,0.465; 0.5,0.5;  0.625,0.535; 0.75,0.6; 0.875,0.7335; 1,1">
                                          <p:stCondLst>
                                            <p:cond delay="1324"/>
                                          </p:stCondLst>
                                        </p:cTn>
                                        <p:tgtEl>
                                          <p:spTgt spid="188466"/>
                                        </p:tgtEl>
                                        <p:attrNameLst>
                                          <p:attrName>ppt_y</p:attrName>
                                        </p:attrNameLst>
                                      </p:cBhvr>
                                      <p:tavLst>
                                        <p:tav tm="0" fmla="#ppt_y-sin(pi*$)/27">
                                          <p:val>
                                            <p:fltVal val="0"/>
                                          </p:val>
                                        </p:tav>
                                        <p:tav tm="100000">
                                          <p:val>
                                            <p:fltVal val="1"/>
                                          </p:val>
                                        </p:tav>
                                      </p:tavLst>
                                    </p:anim>
                                    <p:anim calcmode="lin" valueType="num">
                                      <p:cBhvr>
                                        <p:cTn id="81" dur="164" tmFilter="0, 0; 0.125,0.2665; 0.25,0.4; 0.375,0.465; 0.5,0.5;  0.625,0.535; 0.75,0.6; 0.875,0.7335; 1,1">
                                          <p:stCondLst>
                                            <p:cond delay="1656"/>
                                          </p:stCondLst>
                                        </p:cTn>
                                        <p:tgtEl>
                                          <p:spTgt spid="188466"/>
                                        </p:tgtEl>
                                        <p:attrNameLst>
                                          <p:attrName>ppt_y</p:attrName>
                                        </p:attrNameLst>
                                      </p:cBhvr>
                                      <p:tavLst>
                                        <p:tav tm="0" fmla="#ppt_y-sin(pi*$)/81">
                                          <p:val>
                                            <p:fltVal val="0"/>
                                          </p:val>
                                        </p:tav>
                                        <p:tav tm="100000">
                                          <p:val>
                                            <p:fltVal val="1"/>
                                          </p:val>
                                        </p:tav>
                                      </p:tavLst>
                                    </p:anim>
                                    <p:animScale>
                                      <p:cBhvr>
                                        <p:cTn id="82" dur="26">
                                          <p:stCondLst>
                                            <p:cond delay="650"/>
                                          </p:stCondLst>
                                        </p:cTn>
                                        <p:tgtEl>
                                          <p:spTgt spid="188466"/>
                                        </p:tgtEl>
                                      </p:cBhvr>
                                      <p:to x="100000" y="60000"/>
                                    </p:animScale>
                                    <p:animScale>
                                      <p:cBhvr>
                                        <p:cTn id="83" dur="166" decel="50000">
                                          <p:stCondLst>
                                            <p:cond delay="676"/>
                                          </p:stCondLst>
                                        </p:cTn>
                                        <p:tgtEl>
                                          <p:spTgt spid="188466"/>
                                        </p:tgtEl>
                                      </p:cBhvr>
                                      <p:to x="100000" y="100000"/>
                                    </p:animScale>
                                    <p:animScale>
                                      <p:cBhvr>
                                        <p:cTn id="84" dur="26">
                                          <p:stCondLst>
                                            <p:cond delay="1312"/>
                                          </p:stCondLst>
                                        </p:cTn>
                                        <p:tgtEl>
                                          <p:spTgt spid="188466"/>
                                        </p:tgtEl>
                                      </p:cBhvr>
                                      <p:to x="100000" y="80000"/>
                                    </p:animScale>
                                    <p:animScale>
                                      <p:cBhvr>
                                        <p:cTn id="85" dur="166" decel="50000">
                                          <p:stCondLst>
                                            <p:cond delay="1338"/>
                                          </p:stCondLst>
                                        </p:cTn>
                                        <p:tgtEl>
                                          <p:spTgt spid="188466"/>
                                        </p:tgtEl>
                                      </p:cBhvr>
                                      <p:to x="100000" y="100000"/>
                                    </p:animScale>
                                    <p:animScale>
                                      <p:cBhvr>
                                        <p:cTn id="86" dur="26">
                                          <p:stCondLst>
                                            <p:cond delay="1642"/>
                                          </p:stCondLst>
                                        </p:cTn>
                                        <p:tgtEl>
                                          <p:spTgt spid="188466"/>
                                        </p:tgtEl>
                                      </p:cBhvr>
                                      <p:to x="100000" y="90000"/>
                                    </p:animScale>
                                    <p:animScale>
                                      <p:cBhvr>
                                        <p:cTn id="87" dur="166" decel="50000">
                                          <p:stCondLst>
                                            <p:cond delay="1668"/>
                                          </p:stCondLst>
                                        </p:cTn>
                                        <p:tgtEl>
                                          <p:spTgt spid="188466"/>
                                        </p:tgtEl>
                                      </p:cBhvr>
                                      <p:to x="100000" y="100000"/>
                                    </p:animScale>
                                    <p:animScale>
                                      <p:cBhvr>
                                        <p:cTn id="88" dur="26">
                                          <p:stCondLst>
                                            <p:cond delay="1808"/>
                                          </p:stCondLst>
                                        </p:cTn>
                                        <p:tgtEl>
                                          <p:spTgt spid="188466"/>
                                        </p:tgtEl>
                                      </p:cBhvr>
                                      <p:to x="100000" y="95000"/>
                                    </p:animScale>
                                    <p:animScale>
                                      <p:cBhvr>
                                        <p:cTn id="89" dur="166" decel="50000">
                                          <p:stCondLst>
                                            <p:cond delay="1834"/>
                                          </p:stCondLst>
                                        </p:cTn>
                                        <p:tgtEl>
                                          <p:spTgt spid="188466"/>
                                        </p:tgtEl>
                                      </p:cBhvr>
                                      <p:to x="100000" y="100000"/>
                                    </p:animScale>
                                  </p:childTnLst>
                                </p:cTn>
                              </p:par>
                            </p:childTnLst>
                          </p:cTn>
                        </p:par>
                        <p:par>
                          <p:cTn id="90" fill="hold">
                            <p:stCondLst>
                              <p:cond delay="12500"/>
                            </p:stCondLst>
                            <p:childTnLst>
                              <p:par>
                                <p:cTn id="91" presetID="10" presetClass="entr" presetSubtype="0" fill="hold" grpId="0" nodeType="afterEffect">
                                  <p:stCondLst>
                                    <p:cond delay="0"/>
                                  </p:stCondLst>
                                  <p:childTnLst>
                                    <p:set>
                                      <p:cBhvr>
                                        <p:cTn id="92" dur="1" fill="hold">
                                          <p:stCondLst>
                                            <p:cond delay="0"/>
                                          </p:stCondLst>
                                        </p:cTn>
                                        <p:tgtEl>
                                          <p:spTgt spid="188439"/>
                                        </p:tgtEl>
                                        <p:attrNameLst>
                                          <p:attrName>style.visibility</p:attrName>
                                        </p:attrNameLst>
                                      </p:cBhvr>
                                      <p:to>
                                        <p:strVal val="visible"/>
                                      </p:to>
                                    </p:set>
                                    <p:animEffect transition="in" filter="fade">
                                      <p:cBhvr>
                                        <p:cTn id="93" dur="500"/>
                                        <p:tgtEl>
                                          <p:spTgt spid="188439"/>
                                        </p:tgtEl>
                                      </p:cBhvr>
                                    </p:animEffect>
                                  </p:childTnLst>
                                </p:cTn>
                              </p:par>
                            </p:childTnLst>
                          </p:cTn>
                        </p:par>
                      </p:childTnLst>
                    </p:cTn>
                  </p:par>
                  <p:par>
                    <p:cTn id="94" fill="hold">
                      <p:stCondLst>
                        <p:cond delay="indefinite"/>
                      </p:stCondLst>
                      <p:childTnLst>
                        <p:par>
                          <p:cTn id="95" fill="hold">
                            <p:stCondLst>
                              <p:cond delay="0"/>
                            </p:stCondLst>
                            <p:childTnLst>
                              <p:par>
                                <p:cTn id="96" presetID="22" presetClass="entr" presetSubtype="8" fill="hold" nodeType="clickEffect">
                                  <p:stCondLst>
                                    <p:cond delay="0"/>
                                  </p:stCondLst>
                                  <p:childTnLst>
                                    <p:set>
                                      <p:cBhvr>
                                        <p:cTn id="97" dur="1" fill="hold">
                                          <p:stCondLst>
                                            <p:cond delay="0"/>
                                          </p:stCondLst>
                                        </p:cTn>
                                        <p:tgtEl>
                                          <p:spTgt spid="188438">
                                            <p:txEl>
                                              <p:pRg st="2" end="2"/>
                                            </p:txEl>
                                          </p:spTgt>
                                        </p:tgtEl>
                                        <p:attrNameLst>
                                          <p:attrName>style.visibility</p:attrName>
                                        </p:attrNameLst>
                                      </p:cBhvr>
                                      <p:to>
                                        <p:strVal val="visible"/>
                                      </p:to>
                                    </p:set>
                                    <p:animEffect transition="in" filter="wipe(left)">
                                      <p:cBhvr>
                                        <p:cTn id="98" dur="2000"/>
                                        <p:tgtEl>
                                          <p:spTgt spid="188438">
                                            <p:txEl>
                                              <p:pRg st="2" end="2"/>
                                            </p:txEl>
                                          </p:spTgt>
                                        </p:tgtEl>
                                      </p:cBhvr>
                                    </p:animEffect>
                                  </p:childTnLst>
                                </p:cTn>
                              </p:par>
                            </p:childTnLst>
                          </p:cTn>
                        </p:par>
                      </p:childTnLst>
                    </p:cTn>
                  </p:par>
                  <p:par>
                    <p:cTn id="99" fill="hold">
                      <p:stCondLst>
                        <p:cond delay="indefinite"/>
                      </p:stCondLst>
                      <p:childTnLst>
                        <p:par>
                          <p:cTn id="100" fill="hold">
                            <p:stCondLst>
                              <p:cond delay="0"/>
                            </p:stCondLst>
                            <p:childTnLst>
                              <p:par>
                                <p:cTn id="101" presetID="10" presetClass="entr" presetSubtype="0" fill="hold" nodeType="clickEffect">
                                  <p:stCondLst>
                                    <p:cond delay="0"/>
                                  </p:stCondLst>
                                  <p:childTnLst>
                                    <p:set>
                                      <p:cBhvr>
                                        <p:cTn id="102" dur="1" fill="hold">
                                          <p:stCondLst>
                                            <p:cond delay="0"/>
                                          </p:stCondLst>
                                        </p:cTn>
                                        <p:tgtEl>
                                          <p:spTgt spid="188619"/>
                                        </p:tgtEl>
                                        <p:attrNameLst>
                                          <p:attrName>style.visibility</p:attrName>
                                        </p:attrNameLst>
                                      </p:cBhvr>
                                      <p:to>
                                        <p:strVal val="visible"/>
                                      </p:to>
                                    </p:set>
                                    <p:animEffect transition="in" filter="fade">
                                      <p:cBhvr>
                                        <p:cTn id="103" dur="2000"/>
                                        <p:tgtEl>
                                          <p:spTgt spid="188619"/>
                                        </p:tgtEl>
                                      </p:cBhvr>
                                    </p:animEffect>
                                  </p:childTnLst>
                                </p:cTn>
                              </p:par>
                            </p:childTnLst>
                          </p:cTn>
                        </p:par>
                        <p:par>
                          <p:cTn id="104" fill="hold">
                            <p:stCondLst>
                              <p:cond delay="2000"/>
                            </p:stCondLst>
                            <p:childTnLst>
                              <p:par>
                                <p:cTn id="105" presetID="8" presetClass="emph" presetSubtype="0" fill="hold" nodeType="afterEffect">
                                  <p:stCondLst>
                                    <p:cond delay="0"/>
                                  </p:stCondLst>
                                  <p:childTnLst>
                                    <p:animRot by="8640000">
                                      <p:cBhvr>
                                        <p:cTn id="106" dur="2000" fill="hold"/>
                                        <p:tgtEl>
                                          <p:spTgt spid="188619"/>
                                        </p:tgtEl>
                                        <p:attrNameLst>
                                          <p:attrName>r</p:attrName>
                                        </p:attrNameLst>
                                      </p:cBhvr>
                                    </p:animRot>
                                  </p:childTnLst>
                                </p:cTn>
                              </p:par>
                              <p:par>
                                <p:cTn id="107" presetID="22" presetClass="entr" presetSubtype="4" fill="hold" grpId="0" nodeType="withEffect">
                                  <p:stCondLst>
                                    <p:cond delay="0"/>
                                  </p:stCondLst>
                                  <p:childTnLst>
                                    <p:set>
                                      <p:cBhvr>
                                        <p:cTn id="108" dur="1" fill="hold">
                                          <p:stCondLst>
                                            <p:cond delay="0"/>
                                          </p:stCondLst>
                                        </p:cTn>
                                        <p:tgtEl>
                                          <p:spTgt spid="188560"/>
                                        </p:tgtEl>
                                        <p:attrNameLst>
                                          <p:attrName>style.visibility</p:attrName>
                                        </p:attrNameLst>
                                      </p:cBhvr>
                                      <p:to>
                                        <p:strVal val="visible"/>
                                      </p:to>
                                    </p:set>
                                    <p:animEffect transition="in" filter="wipe(down)">
                                      <p:cBhvr>
                                        <p:cTn id="109" dur="2000"/>
                                        <p:tgtEl>
                                          <p:spTgt spid="188560"/>
                                        </p:tgtEl>
                                      </p:cBhvr>
                                    </p:animEffect>
                                  </p:childTnLst>
                                </p:cTn>
                              </p:par>
                            </p:childTnLst>
                          </p:cTn>
                        </p:par>
                        <p:par>
                          <p:cTn id="110" fill="hold">
                            <p:stCondLst>
                              <p:cond delay="4000"/>
                            </p:stCondLst>
                            <p:childTnLst>
                              <p:par>
                                <p:cTn id="111" presetID="0" presetClass="path" presetSubtype="0" accel="50000" decel="50000" fill="hold" nodeType="afterEffect">
                                  <p:stCondLst>
                                    <p:cond delay="0"/>
                                  </p:stCondLst>
                                  <p:childTnLst>
                                    <p:animMotion origin="layout" path="M 1.11111E-6 -7.40741E-7 L 0.59809 0.27685 " pathEditMode="relative" rAng="0" ptsTypes="AA">
                                      <p:cBhvr>
                                        <p:cTn id="112" dur="2000" fill="hold"/>
                                        <p:tgtEl>
                                          <p:spTgt spid="188619"/>
                                        </p:tgtEl>
                                        <p:attrNameLst>
                                          <p:attrName>ppt_x</p:attrName>
                                          <p:attrName>ppt_y</p:attrName>
                                        </p:attrNameLst>
                                      </p:cBhvr>
                                      <p:rCtr x="299" y="138"/>
                                    </p:animMotion>
                                  </p:childTnLst>
                                </p:cTn>
                              </p:par>
                              <p:par>
                                <p:cTn id="113" presetID="8" presetClass="emph" presetSubtype="0" fill="hold" nodeType="withEffect">
                                  <p:stCondLst>
                                    <p:cond delay="0"/>
                                  </p:stCondLst>
                                  <p:childTnLst>
                                    <p:animRot by="-5280000">
                                      <p:cBhvr>
                                        <p:cTn id="114" dur="2000" fill="hold"/>
                                        <p:tgtEl>
                                          <p:spTgt spid="188619"/>
                                        </p:tgtEl>
                                        <p:attrNameLst>
                                          <p:attrName>r</p:attrName>
                                        </p:attrNameLst>
                                      </p:cBhvr>
                                    </p:animRot>
                                  </p:childTnLst>
                                </p:cTn>
                              </p:par>
                            </p:childTnLst>
                          </p:cTn>
                        </p:par>
                        <p:par>
                          <p:cTn id="115" fill="hold">
                            <p:stCondLst>
                              <p:cond delay="6000"/>
                            </p:stCondLst>
                            <p:childTnLst>
                              <p:par>
                                <p:cTn id="116" presetID="8" presetClass="emph" presetSubtype="0" fill="hold" nodeType="afterEffect">
                                  <p:stCondLst>
                                    <p:cond delay="500"/>
                                  </p:stCondLst>
                                  <p:childTnLst>
                                    <p:animRot by="8340000">
                                      <p:cBhvr>
                                        <p:cTn id="117" dur="2000" fill="hold"/>
                                        <p:tgtEl>
                                          <p:spTgt spid="188619"/>
                                        </p:tgtEl>
                                        <p:attrNameLst>
                                          <p:attrName>r</p:attrName>
                                        </p:attrNameLst>
                                      </p:cBhvr>
                                    </p:animRot>
                                  </p:childTnLst>
                                </p:cTn>
                              </p:par>
                              <p:par>
                                <p:cTn id="118" presetID="22" presetClass="entr" presetSubtype="8" fill="hold" grpId="0" nodeType="withEffect">
                                  <p:stCondLst>
                                    <p:cond delay="500"/>
                                  </p:stCondLst>
                                  <p:childTnLst>
                                    <p:set>
                                      <p:cBhvr>
                                        <p:cTn id="119" dur="1" fill="hold">
                                          <p:stCondLst>
                                            <p:cond delay="0"/>
                                          </p:stCondLst>
                                        </p:cTn>
                                        <p:tgtEl>
                                          <p:spTgt spid="188561"/>
                                        </p:tgtEl>
                                        <p:attrNameLst>
                                          <p:attrName>style.visibility</p:attrName>
                                        </p:attrNameLst>
                                      </p:cBhvr>
                                      <p:to>
                                        <p:strVal val="visible"/>
                                      </p:to>
                                    </p:set>
                                    <p:animEffect transition="in" filter="wipe(left)">
                                      <p:cBhvr>
                                        <p:cTn id="120" dur="2000"/>
                                        <p:tgtEl>
                                          <p:spTgt spid="188561"/>
                                        </p:tgtEl>
                                      </p:cBhvr>
                                    </p:animEffect>
                                  </p:childTnLst>
                                </p:cTn>
                              </p:par>
                            </p:childTnLst>
                          </p:cTn>
                        </p:par>
                        <p:par>
                          <p:cTn id="121" fill="hold">
                            <p:stCondLst>
                              <p:cond delay="8500"/>
                            </p:stCondLst>
                            <p:childTnLst>
                              <p:par>
                                <p:cTn id="122" presetID="26" presetClass="entr" presetSubtype="0" fill="hold" grpId="0" nodeType="afterEffect">
                                  <p:stCondLst>
                                    <p:cond delay="0"/>
                                  </p:stCondLst>
                                  <p:childTnLst>
                                    <p:set>
                                      <p:cBhvr>
                                        <p:cTn id="123" dur="1" fill="hold">
                                          <p:stCondLst>
                                            <p:cond delay="0"/>
                                          </p:stCondLst>
                                        </p:cTn>
                                        <p:tgtEl>
                                          <p:spTgt spid="188629"/>
                                        </p:tgtEl>
                                        <p:attrNameLst>
                                          <p:attrName>style.visibility</p:attrName>
                                        </p:attrNameLst>
                                      </p:cBhvr>
                                      <p:to>
                                        <p:strVal val="visible"/>
                                      </p:to>
                                    </p:set>
                                    <p:animEffect transition="in" filter="wipe(down)">
                                      <p:cBhvr>
                                        <p:cTn id="124" dur="580">
                                          <p:stCondLst>
                                            <p:cond delay="0"/>
                                          </p:stCondLst>
                                        </p:cTn>
                                        <p:tgtEl>
                                          <p:spTgt spid="188629"/>
                                        </p:tgtEl>
                                      </p:cBhvr>
                                    </p:animEffect>
                                    <p:anim calcmode="lin" valueType="num">
                                      <p:cBhvr>
                                        <p:cTn id="125" dur="1822" tmFilter="0,0; 0.14,0.36; 0.43,0.73; 0.71,0.91; 1.0,1.0">
                                          <p:stCondLst>
                                            <p:cond delay="0"/>
                                          </p:stCondLst>
                                        </p:cTn>
                                        <p:tgtEl>
                                          <p:spTgt spid="188629"/>
                                        </p:tgtEl>
                                        <p:attrNameLst>
                                          <p:attrName>ppt_x</p:attrName>
                                        </p:attrNameLst>
                                      </p:cBhvr>
                                      <p:tavLst>
                                        <p:tav tm="0">
                                          <p:val>
                                            <p:strVal val="#ppt_x-0.25"/>
                                          </p:val>
                                        </p:tav>
                                        <p:tav tm="100000">
                                          <p:val>
                                            <p:strVal val="#ppt_x"/>
                                          </p:val>
                                        </p:tav>
                                      </p:tavLst>
                                    </p:anim>
                                    <p:anim calcmode="lin" valueType="num">
                                      <p:cBhvr>
                                        <p:cTn id="126" dur="664" tmFilter="0.0,0.0; 0.25,0.07; 0.50,0.2; 0.75,0.467; 1.0,1.0">
                                          <p:stCondLst>
                                            <p:cond delay="0"/>
                                          </p:stCondLst>
                                        </p:cTn>
                                        <p:tgtEl>
                                          <p:spTgt spid="188629"/>
                                        </p:tgtEl>
                                        <p:attrNameLst>
                                          <p:attrName>ppt_y</p:attrName>
                                        </p:attrNameLst>
                                      </p:cBhvr>
                                      <p:tavLst>
                                        <p:tav tm="0" fmla="#ppt_y-sin(pi*$)/3">
                                          <p:val>
                                            <p:fltVal val="0.5"/>
                                          </p:val>
                                        </p:tav>
                                        <p:tav tm="100000">
                                          <p:val>
                                            <p:fltVal val="1"/>
                                          </p:val>
                                        </p:tav>
                                      </p:tavLst>
                                    </p:anim>
                                    <p:anim calcmode="lin" valueType="num">
                                      <p:cBhvr>
                                        <p:cTn id="127" dur="664" tmFilter="0, 0; 0.125,0.2665; 0.25,0.4; 0.375,0.465; 0.5,0.5;  0.625,0.535; 0.75,0.6; 0.875,0.7335; 1,1">
                                          <p:stCondLst>
                                            <p:cond delay="664"/>
                                          </p:stCondLst>
                                        </p:cTn>
                                        <p:tgtEl>
                                          <p:spTgt spid="188629"/>
                                        </p:tgtEl>
                                        <p:attrNameLst>
                                          <p:attrName>ppt_y</p:attrName>
                                        </p:attrNameLst>
                                      </p:cBhvr>
                                      <p:tavLst>
                                        <p:tav tm="0" fmla="#ppt_y-sin(pi*$)/9">
                                          <p:val>
                                            <p:fltVal val="0"/>
                                          </p:val>
                                        </p:tav>
                                        <p:tav tm="100000">
                                          <p:val>
                                            <p:fltVal val="1"/>
                                          </p:val>
                                        </p:tav>
                                      </p:tavLst>
                                    </p:anim>
                                    <p:anim calcmode="lin" valueType="num">
                                      <p:cBhvr>
                                        <p:cTn id="128" dur="332" tmFilter="0, 0; 0.125,0.2665; 0.25,0.4; 0.375,0.465; 0.5,0.5;  0.625,0.535; 0.75,0.6; 0.875,0.7335; 1,1">
                                          <p:stCondLst>
                                            <p:cond delay="1324"/>
                                          </p:stCondLst>
                                        </p:cTn>
                                        <p:tgtEl>
                                          <p:spTgt spid="188629"/>
                                        </p:tgtEl>
                                        <p:attrNameLst>
                                          <p:attrName>ppt_y</p:attrName>
                                        </p:attrNameLst>
                                      </p:cBhvr>
                                      <p:tavLst>
                                        <p:tav tm="0" fmla="#ppt_y-sin(pi*$)/27">
                                          <p:val>
                                            <p:fltVal val="0"/>
                                          </p:val>
                                        </p:tav>
                                        <p:tav tm="100000">
                                          <p:val>
                                            <p:fltVal val="1"/>
                                          </p:val>
                                        </p:tav>
                                      </p:tavLst>
                                    </p:anim>
                                    <p:anim calcmode="lin" valueType="num">
                                      <p:cBhvr>
                                        <p:cTn id="129" dur="164" tmFilter="0, 0; 0.125,0.2665; 0.25,0.4; 0.375,0.465; 0.5,0.5;  0.625,0.535; 0.75,0.6; 0.875,0.7335; 1,1">
                                          <p:stCondLst>
                                            <p:cond delay="1656"/>
                                          </p:stCondLst>
                                        </p:cTn>
                                        <p:tgtEl>
                                          <p:spTgt spid="188629"/>
                                        </p:tgtEl>
                                        <p:attrNameLst>
                                          <p:attrName>ppt_y</p:attrName>
                                        </p:attrNameLst>
                                      </p:cBhvr>
                                      <p:tavLst>
                                        <p:tav tm="0" fmla="#ppt_y-sin(pi*$)/81">
                                          <p:val>
                                            <p:fltVal val="0"/>
                                          </p:val>
                                        </p:tav>
                                        <p:tav tm="100000">
                                          <p:val>
                                            <p:fltVal val="1"/>
                                          </p:val>
                                        </p:tav>
                                      </p:tavLst>
                                    </p:anim>
                                    <p:animScale>
                                      <p:cBhvr>
                                        <p:cTn id="130" dur="26">
                                          <p:stCondLst>
                                            <p:cond delay="650"/>
                                          </p:stCondLst>
                                        </p:cTn>
                                        <p:tgtEl>
                                          <p:spTgt spid="188629"/>
                                        </p:tgtEl>
                                      </p:cBhvr>
                                      <p:to x="100000" y="60000"/>
                                    </p:animScale>
                                    <p:animScale>
                                      <p:cBhvr>
                                        <p:cTn id="131" dur="166" decel="50000">
                                          <p:stCondLst>
                                            <p:cond delay="676"/>
                                          </p:stCondLst>
                                        </p:cTn>
                                        <p:tgtEl>
                                          <p:spTgt spid="188629"/>
                                        </p:tgtEl>
                                      </p:cBhvr>
                                      <p:to x="100000" y="100000"/>
                                    </p:animScale>
                                    <p:animScale>
                                      <p:cBhvr>
                                        <p:cTn id="132" dur="26">
                                          <p:stCondLst>
                                            <p:cond delay="1312"/>
                                          </p:stCondLst>
                                        </p:cTn>
                                        <p:tgtEl>
                                          <p:spTgt spid="188629"/>
                                        </p:tgtEl>
                                      </p:cBhvr>
                                      <p:to x="100000" y="80000"/>
                                    </p:animScale>
                                    <p:animScale>
                                      <p:cBhvr>
                                        <p:cTn id="133" dur="166" decel="50000">
                                          <p:stCondLst>
                                            <p:cond delay="1338"/>
                                          </p:stCondLst>
                                        </p:cTn>
                                        <p:tgtEl>
                                          <p:spTgt spid="188629"/>
                                        </p:tgtEl>
                                      </p:cBhvr>
                                      <p:to x="100000" y="100000"/>
                                    </p:animScale>
                                    <p:animScale>
                                      <p:cBhvr>
                                        <p:cTn id="134" dur="26">
                                          <p:stCondLst>
                                            <p:cond delay="1642"/>
                                          </p:stCondLst>
                                        </p:cTn>
                                        <p:tgtEl>
                                          <p:spTgt spid="188629"/>
                                        </p:tgtEl>
                                      </p:cBhvr>
                                      <p:to x="100000" y="90000"/>
                                    </p:animScale>
                                    <p:animScale>
                                      <p:cBhvr>
                                        <p:cTn id="135" dur="166" decel="50000">
                                          <p:stCondLst>
                                            <p:cond delay="1668"/>
                                          </p:stCondLst>
                                        </p:cTn>
                                        <p:tgtEl>
                                          <p:spTgt spid="188629"/>
                                        </p:tgtEl>
                                      </p:cBhvr>
                                      <p:to x="100000" y="100000"/>
                                    </p:animScale>
                                    <p:animScale>
                                      <p:cBhvr>
                                        <p:cTn id="136" dur="26">
                                          <p:stCondLst>
                                            <p:cond delay="1808"/>
                                          </p:stCondLst>
                                        </p:cTn>
                                        <p:tgtEl>
                                          <p:spTgt spid="188629"/>
                                        </p:tgtEl>
                                      </p:cBhvr>
                                      <p:to x="100000" y="95000"/>
                                    </p:animScale>
                                    <p:animScale>
                                      <p:cBhvr>
                                        <p:cTn id="137" dur="166" decel="50000">
                                          <p:stCondLst>
                                            <p:cond delay="1834"/>
                                          </p:stCondLst>
                                        </p:cTn>
                                        <p:tgtEl>
                                          <p:spTgt spid="188629"/>
                                        </p:tgtEl>
                                      </p:cBhvr>
                                      <p:to x="100000" y="100000"/>
                                    </p:animScale>
                                  </p:childTnLst>
                                </p:cTn>
                              </p:par>
                              <p:par>
                                <p:cTn id="138" presetID="10" presetClass="entr" presetSubtype="0" fill="hold" nodeType="withEffect">
                                  <p:stCondLst>
                                    <p:cond delay="0"/>
                                  </p:stCondLst>
                                  <p:childTnLst>
                                    <p:set>
                                      <p:cBhvr>
                                        <p:cTn id="139" dur="1" fill="hold">
                                          <p:stCondLst>
                                            <p:cond delay="0"/>
                                          </p:stCondLst>
                                        </p:cTn>
                                        <p:tgtEl>
                                          <p:spTgt spid="188633"/>
                                        </p:tgtEl>
                                        <p:attrNameLst>
                                          <p:attrName>style.visibility</p:attrName>
                                        </p:attrNameLst>
                                      </p:cBhvr>
                                      <p:to>
                                        <p:strVal val="visible"/>
                                      </p:to>
                                    </p:set>
                                    <p:animEffect transition="in" filter="fade">
                                      <p:cBhvr>
                                        <p:cTn id="140" dur="500"/>
                                        <p:tgtEl>
                                          <p:spTgt spid="188633"/>
                                        </p:tgtEl>
                                      </p:cBhvr>
                                    </p:animEffect>
                                  </p:childTnLst>
                                </p:cTn>
                              </p:par>
                            </p:childTnLst>
                          </p:cTn>
                        </p:par>
                        <p:par>
                          <p:cTn id="141" fill="hold">
                            <p:stCondLst>
                              <p:cond delay="10500"/>
                            </p:stCondLst>
                            <p:childTnLst>
                              <p:par>
                                <p:cTn id="142" presetID="10" presetClass="exit" presetSubtype="0" fill="hold" nodeType="afterEffect">
                                  <p:stCondLst>
                                    <p:cond delay="0"/>
                                  </p:stCondLst>
                                  <p:childTnLst>
                                    <p:animEffect transition="out" filter="fade">
                                      <p:cBhvr>
                                        <p:cTn id="143" dur="500"/>
                                        <p:tgtEl>
                                          <p:spTgt spid="188619"/>
                                        </p:tgtEl>
                                      </p:cBhvr>
                                    </p:animEffect>
                                    <p:set>
                                      <p:cBhvr>
                                        <p:cTn id="144" dur="1" fill="hold">
                                          <p:stCondLst>
                                            <p:cond delay="499"/>
                                          </p:stCondLst>
                                        </p:cTn>
                                        <p:tgtEl>
                                          <p:spTgt spid="188619"/>
                                        </p:tgtEl>
                                        <p:attrNameLst>
                                          <p:attrName>style.visibility</p:attrName>
                                        </p:attrNameLst>
                                      </p:cBhvr>
                                      <p:to>
                                        <p:strVal val="hidden"/>
                                      </p:to>
                                    </p:set>
                                  </p:childTnLst>
                                </p:cTn>
                              </p:par>
                            </p:childTnLst>
                          </p:cTn>
                        </p:par>
                      </p:childTnLst>
                    </p:cTn>
                  </p:par>
                  <p:par>
                    <p:cTn id="145" fill="hold">
                      <p:stCondLst>
                        <p:cond delay="indefinite"/>
                      </p:stCondLst>
                      <p:childTnLst>
                        <p:par>
                          <p:cTn id="146" fill="hold">
                            <p:stCondLst>
                              <p:cond delay="0"/>
                            </p:stCondLst>
                            <p:childTnLst>
                              <p:par>
                                <p:cTn id="147" presetID="10" presetClass="entr" presetSubtype="0" fill="hold" nodeType="clickEffect">
                                  <p:stCondLst>
                                    <p:cond delay="0"/>
                                  </p:stCondLst>
                                  <p:childTnLst>
                                    <p:set>
                                      <p:cBhvr>
                                        <p:cTn id="148" dur="1" fill="hold">
                                          <p:stCondLst>
                                            <p:cond delay="0"/>
                                          </p:stCondLst>
                                        </p:cTn>
                                        <p:tgtEl>
                                          <p:spTgt spid="15"/>
                                        </p:tgtEl>
                                        <p:attrNameLst>
                                          <p:attrName>style.visibility</p:attrName>
                                        </p:attrNameLst>
                                      </p:cBhvr>
                                      <p:to>
                                        <p:strVal val="visible"/>
                                      </p:to>
                                    </p:set>
                                    <p:animEffect transition="in" filter="fade">
                                      <p:cBhvr>
                                        <p:cTn id="149" dur="500"/>
                                        <p:tgtEl>
                                          <p:spTgt spid="15"/>
                                        </p:tgtEl>
                                      </p:cBhvr>
                                    </p:animEffect>
                                  </p:childTnLst>
                                </p:cTn>
                              </p:par>
                            </p:childTnLst>
                          </p:cTn>
                        </p:par>
                        <p:par>
                          <p:cTn id="150" fill="hold">
                            <p:stCondLst>
                              <p:cond delay="500"/>
                            </p:stCondLst>
                            <p:childTnLst>
                              <p:par>
                                <p:cTn id="151" presetID="10" presetClass="entr" presetSubtype="0" fill="hold" nodeType="afterEffect">
                                  <p:stCondLst>
                                    <p:cond delay="0"/>
                                  </p:stCondLst>
                                  <p:childTnLst>
                                    <p:set>
                                      <p:cBhvr>
                                        <p:cTn id="152" dur="1" fill="hold">
                                          <p:stCondLst>
                                            <p:cond delay="0"/>
                                          </p:stCondLst>
                                        </p:cTn>
                                        <p:tgtEl>
                                          <p:spTgt spid="26"/>
                                        </p:tgtEl>
                                        <p:attrNameLst>
                                          <p:attrName>style.visibility</p:attrName>
                                        </p:attrNameLst>
                                      </p:cBhvr>
                                      <p:to>
                                        <p:strVal val="visible"/>
                                      </p:to>
                                    </p:set>
                                    <p:animEffect transition="in" filter="fade">
                                      <p:cBhvr>
                                        <p:cTn id="153" dur="2000"/>
                                        <p:tgtEl>
                                          <p:spTgt spid="26"/>
                                        </p:tgtEl>
                                      </p:cBhvr>
                                    </p:animEffect>
                                  </p:childTnLst>
                                </p:cTn>
                              </p:par>
                            </p:childTnLst>
                          </p:cTn>
                        </p:par>
                        <p:par>
                          <p:cTn id="154" fill="hold">
                            <p:stCondLst>
                              <p:cond delay="2500"/>
                            </p:stCondLst>
                            <p:childTnLst>
                              <p:par>
                                <p:cTn id="155" presetID="8" presetClass="emph" presetSubtype="0" fill="hold" nodeType="afterEffect">
                                  <p:stCondLst>
                                    <p:cond delay="0"/>
                                  </p:stCondLst>
                                  <p:childTnLst>
                                    <p:animRot by="-1680000">
                                      <p:cBhvr>
                                        <p:cTn id="156" dur="2000" fill="hold"/>
                                        <p:tgtEl>
                                          <p:spTgt spid="26"/>
                                        </p:tgtEl>
                                        <p:attrNameLst>
                                          <p:attrName>r</p:attrName>
                                        </p:attrNameLst>
                                      </p:cBhvr>
                                    </p:animRot>
                                  </p:childTnLst>
                                </p:cTn>
                              </p:par>
                              <p:par>
                                <p:cTn id="157" presetID="22" presetClass="entr" presetSubtype="4" fill="hold" grpId="0" nodeType="withEffect">
                                  <p:stCondLst>
                                    <p:cond delay="0"/>
                                  </p:stCondLst>
                                  <p:childTnLst>
                                    <p:set>
                                      <p:cBhvr>
                                        <p:cTn id="158" dur="1" fill="hold">
                                          <p:stCondLst>
                                            <p:cond delay="0"/>
                                          </p:stCondLst>
                                        </p:cTn>
                                        <p:tgtEl>
                                          <p:spTgt spid="188631"/>
                                        </p:tgtEl>
                                        <p:attrNameLst>
                                          <p:attrName>style.visibility</p:attrName>
                                        </p:attrNameLst>
                                      </p:cBhvr>
                                      <p:to>
                                        <p:strVal val="visible"/>
                                      </p:to>
                                    </p:set>
                                    <p:animEffect transition="in" filter="wipe(down)">
                                      <p:cBhvr>
                                        <p:cTn id="159" dur="2000"/>
                                        <p:tgtEl>
                                          <p:spTgt spid="188631"/>
                                        </p:tgtEl>
                                      </p:cBhvr>
                                    </p:animEffect>
                                  </p:childTnLst>
                                </p:cTn>
                              </p:par>
                            </p:childTnLst>
                          </p:cTn>
                        </p:par>
                        <p:par>
                          <p:cTn id="160" fill="hold">
                            <p:stCondLst>
                              <p:cond delay="4500"/>
                            </p:stCondLst>
                            <p:childTnLst>
                              <p:par>
                                <p:cTn id="161" presetID="26" presetClass="entr" presetSubtype="0" fill="hold" grpId="0" nodeType="afterEffect">
                                  <p:stCondLst>
                                    <p:cond delay="0"/>
                                  </p:stCondLst>
                                  <p:childTnLst>
                                    <p:set>
                                      <p:cBhvr>
                                        <p:cTn id="162" dur="1" fill="hold">
                                          <p:stCondLst>
                                            <p:cond delay="0"/>
                                          </p:stCondLst>
                                        </p:cTn>
                                        <p:tgtEl>
                                          <p:spTgt spid="188630"/>
                                        </p:tgtEl>
                                        <p:attrNameLst>
                                          <p:attrName>style.visibility</p:attrName>
                                        </p:attrNameLst>
                                      </p:cBhvr>
                                      <p:to>
                                        <p:strVal val="visible"/>
                                      </p:to>
                                    </p:set>
                                    <p:animEffect transition="in" filter="wipe(down)">
                                      <p:cBhvr>
                                        <p:cTn id="163" dur="580">
                                          <p:stCondLst>
                                            <p:cond delay="0"/>
                                          </p:stCondLst>
                                        </p:cTn>
                                        <p:tgtEl>
                                          <p:spTgt spid="188630"/>
                                        </p:tgtEl>
                                      </p:cBhvr>
                                    </p:animEffect>
                                    <p:anim calcmode="lin" valueType="num">
                                      <p:cBhvr>
                                        <p:cTn id="164" dur="1822" tmFilter="0,0; 0.14,0.36; 0.43,0.73; 0.71,0.91; 1.0,1.0">
                                          <p:stCondLst>
                                            <p:cond delay="0"/>
                                          </p:stCondLst>
                                        </p:cTn>
                                        <p:tgtEl>
                                          <p:spTgt spid="188630"/>
                                        </p:tgtEl>
                                        <p:attrNameLst>
                                          <p:attrName>ppt_x</p:attrName>
                                        </p:attrNameLst>
                                      </p:cBhvr>
                                      <p:tavLst>
                                        <p:tav tm="0">
                                          <p:val>
                                            <p:strVal val="#ppt_x-0.25"/>
                                          </p:val>
                                        </p:tav>
                                        <p:tav tm="100000">
                                          <p:val>
                                            <p:strVal val="#ppt_x"/>
                                          </p:val>
                                        </p:tav>
                                      </p:tavLst>
                                    </p:anim>
                                    <p:anim calcmode="lin" valueType="num">
                                      <p:cBhvr>
                                        <p:cTn id="165" dur="664" tmFilter="0.0,0.0; 0.25,0.07; 0.50,0.2; 0.75,0.467; 1.0,1.0">
                                          <p:stCondLst>
                                            <p:cond delay="0"/>
                                          </p:stCondLst>
                                        </p:cTn>
                                        <p:tgtEl>
                                          <p:spTgt spid="188630"/>
                                        </p:tgtEl>
                                        <p:attrNameLst>
                                          <p:attrName>ppt_y</p:attrName>
                                        </p:attrNameLst>
                                      </p:cBhvr>
                                      <p:tavLst>
                                        <p:tav tm="0" fmla="#ppt_y-sin(pi*$)/3">
                                          <p:val>
                                            <p:fltVal val="0.5"/>
                                          </p:val>
                                        </p:tav>
                                        <p:tav tm="100000">
                                          <p:val>
                                            <p:fltVal val="1"/>
                                          </p:val>
                                        </p:tav>
                                      </p:tavLst>
                                    </p:anim>
                                    <p:anim calcmode="lin" valueType="num">
                                      <p:cBhvr>
                                        <p:cTn id="166" dur="664" tmFilter="0, 0; 0.125,0.2665; 0.25,0.4; 0.375,0.465; 0.5,0.5;  0.625,0.535; 0.75,0.6; 0.875,0.7335; 1,1">
                                          <p:stCondLst>
                                            <p:cond delay="664"/>
                                          </p:stCondLst>
                                        </p:cTn>
                                        <p:tgtEl>
                                          <p:spTgt spid="188630"/>
                                        </p:tgtEl>
                                        <p:attrNameLst>
                                          <p:attrName>ppt_y</p:attrName>
                                        </p:attrNameLst>
                                      </p:cBhvr>
                                      <p:tavLst>
                                        <p:tav tm="0" fmla="#ppt_y-sin(pi*$)/9">
                                          <p:val>
                                            <p:fltVal val="0"/>
                                          </p:val>
                                        </p:tav>
                                        <p:tav tm="100000">
                                          <p:val>
                                            <p:fltVal val="1"/>
                                          </p:val>
                                        </p:tav>
                                      </p:tavLst>
                                    </p:anim>
                                    <p:anim calcmode="lin" valueType="num">
                                      <p:cBhvr>
                                        <p:cTn id="167" dur="332" tmFilter="0, 0; 0.125,0.2665; 0.25,0.4; 0.375,0.465; 0.5,0.5;  0.625,0.535; 0.75,0.6; 0.875,0.7335; 1,1">
                                          <p:stCondLst>
                                            <p:cond delay="1324"/>
                                          </p:stCondLst>
                                        </p:cTn>
                                        <p:tgtEl>
                                          <p:spTgt spid="188630"/>
                                        </p:tgtEl>
                                        <p:attrNameLst>
                                          <p:attrName>ppt_y</p:attrName>
                                        </p:attrNameLst>
                                      </p:cBhvr>
                                      <p:tavLst>
                                        <p:tav tm="0" fmla="#ppt_y-sin(pi*$)/27">
                                          <p:val>
                                            <p:fltVal val="0"/>
                                          </p:val>
                                        </p:tav>
                                        <p:tav tm="100000">
                                          <p:val>
                                            <p:fltVal val="1"/>
                                          </p:val>
                                        </p:tav>
                                      </p:tavLst>
                                    </p:anim>
                                    <p:anim calcmode="lin" valueType="num">
                                      <p:cBhvr>
                                        <p:cTn id="168" dur="164" tmFilter="0, 0; 0.125,0.2665; 0.25,0.4; 0.375,0.465; 0.5,0.5;  0.625,0.535; 0.75,0.6; 0.875,0.7335; 1,1">
                                          <p:stCondLst>
                                            <p:cond delay="1656"/>
                                          </p:stCondLst>
                                        </p:cTn>
                                        <p:tgtEl>
                                          <p:spTgt spid="188630"/>
                                        </p:tgtEl>
                                        <p:attrNameLst>
                                          <p:attrName>ppt_y</p:attrName>
                                        </p:attrNameLst>
                                      </p:cBhvr>
                                      <p:tavLst>
                                        <p:tav tm="0" fmla="#ppt_y-sin(pi*$)/81">
                                          <p:val>
                                            <p:fltVal val="0"/>
                                          </p:val>
                                        </p:tav>
                                        <p:tav tm="100000">
                                          <p:val>
                                            <p:fltVal val="1"/>
                                          </p:val>
                                        </p:tav>
                                      </p:tavLst>
                                    </p:anim>
                                    <p:animScale>
                                      <p:cBhvr>
                                        <p:cTn id="169" dur="26">
                                          <p:stCondLst>
                                            <p:cond delay="650"/>
                                          </p:stCondLst>
                                        </p:cTn>
                                        <p:tgtEl>
                                          <p:spTgt spid="188630"/>
                                        </p:tgtEl>
                                      </p:cBhvr>
                                      <p:to x="100000" y="60000"/>
                                    </p:animScale>
                                    <p:animScale>
                                      <p:cBhvr>
                                        <p:cTn id="170" dur="166" decel="50000">
                                          <p:stCondLst>
                                            <p:cond delay="676"/>
                                          </p:stCondLst>
                                        </p:cTn>
                                        <p:tgtEl>
                                          <p:spTgt spid="188630"/>
                                        </p:tgtEl>
                                      </p:cBhvr>
                                      <p:to x="100000" y="100000"/>
                                    </p:animScale>
                                    <p:animScale>
                                      <p:cBhvr>
                                        <p:cTn id="171" dur="26">
                                          <p:stCondLst>
                                            <p:cond delay="1312"/>
                                          </p:stCondLst>
                                        </p:cTn>
                                        <p:tgtEl>
                                          <p:spTgt spid="188630"/>
                                        </p:tgtEl>
                                      </p:cBhvr>
                                      <p:to x="100000" y="80000"/>
                                    </p:animScale>
                                    <p:animScale>
                                      <p:cBhvr>
                                        <p:cTn id="172" dur="166" decel="50000">
                                          <p:stCondLst>
                                            <p:cond delay="1338"/>
                                          </p:stCondLst>
                                        </p:cTn>
                                        <p:tgtEl>
                                          <p:spTgt spid="188630"/>
                                        </p:tgtEl>
                                      </p:cBhvr>
                                      <p:to x="100000" y="100000"/>
                                    </p:animScale>
                                    <p:animScale>
                                      <p:cBhvr>
                                        <p:cTn id="173" dur="26">
                                          <p:stCondLst>
                                            <p:cond delay="1642"/>
                                          </p:stCondLst>
                                        </p:cTn>
                                        <p:tgtEl>
                                          <p:spTgt spid="188630"/>
                                        </p:tgtEl>
                                      </p:cBhvr>
                                      <p:to x="100000" y="90000"/>
                                    </p:animScale>
                                    <p:animScale>
                                      <p:cBhvr>
                                        <p:cTn id="174" dur="166" decel="50000">
                                          <p:stCondLst>
                                            <p:cond delay="1668"/>
                                          </p:stCondLst>
                                        </p:cTn>
                                        <p:tgtEl>
                                          <p:spTgt spid="188630"/>
                                        </p:tgtEl>
                                      </p:cBhvr>
                                      <p:to x="100000" y="100000"/>
                                    </p:animScale>
                                    <p:animScale>
                                      <p:cBhvr>
                                        <p:cTn id="175" dur="26">
                                          <p:stCondLst>
                                            <p:cond delay="1808"/>
                                          </p:stCondLst>
                                        </p:cTn>
                                        <p:tgtEl>
                                          <p:spTgt spid="188630"/>
                                        </p:tgtEl>
                                      </p:cBhvr>
                                      <p:to x="100000" y="95000"/>
                                    </p:animScale>
                                    <p:animScale>
                                      <p:cBhvr>
                                        <p:cTn id="176" dur="166" decel="50000">
                                          <p:stCondLst>
                                            <p:cond delay="1834"/>
                                          </p:stCondLst>
                                        </p:cTn>
                                        <p:tgtEl>
                                          <p:spTgt spid="188630"/>
                                        </p:tgtEl>
                                      </p:cBhvr>
                                      <p:to x="100000" y="100000"/>
                                    </p:animScale>
                                  </p:childTnLst>
                                </p:cTn>
                              </p:par>
                            </p:childTnLst>
                          </p:cTn>
                        </p:par>
                        <p:par>
                          <p:cTn id="177" fill="hold">
                            <p:stCondLst>
                              <p:cond delay="6500"/>
                            </p:stCondLst>
                            <p:childTnLst>
                              <p:par>
                                <p:cTn id="178" presetID="22" presetClass="entr" presetSubtype="4" fill="hold" grpId="0" nodeType="afterEffect">
                                  <p:stCondLst>
                                    <p:cond delay="0"/>
                                  </p:stCondLst>
                                  <p:childTnLst>
                                    <p:set>
                                      <p:cBhvr>
                                        <p:cTn id="179" dur="1" fill="hold">
                                          <p:stCondLst>
                                            <p:cond delay="0"/>
                                          </p:stCondLst>
                                        </p:cTn>
                                        <p:tgtEl>
                                          <p:spTgt spid="188454"/>
                                        </p:tgtEl>
                                        <p:attrNameLst>
                                          <p:attrName>style.visibility</p:attrName>
                                        </p:attrNameLst>
                                      </p:cBhvr>
                                      <p:to>
                                        <p:strVal val="visible"/>
                                      </p:to>
                                    </p:set>
                                    <p:animEffect transition="in" filter="wipe(down)">
                                      <p:cBhvr>
                                        <p:cTn id="180" dur="2000"/>
                                        <p:tgtEl>
                                          <p:spTgt spid="188454"/>
                                        </p:tgtEl>
                                      </p:cBhvr>
                                    </p:animEffect>
                                  </p:childTnLst>
                                </p:cTn>
                              </p:par>
                              <p:par>
                                <p:cTn id="181" presetID="10" presetClass="exit" presetSubtype="0" fill="hold" nodeType="withEffect">
                                  <p:stCondLst>
                                    <p:cond delay="0"/>
                                  </p:stCondLst>
                                  <p:childTnLst>
                                    <p:animEffect transition="out" filter="fade">
                                      <p:cBhvr>
                                        <p:cTn id="182" dur="500"/>
                                        <p:tgtEl>
                                          <p:spTgt spid="15"/>
                                        </p:tgtEl>
                                      </p:cBhvr>
                                    </p:animEffect>
                                    <p:set>
                                      <p:cBhvr>
                                        <p:cTn id="183" dur="1" fill="hold">
                                          <p:stCondLst>
                                            <p:cond delay="499"/>
                                          </p:stCondLst>
                                        </p:cTn>
                                        <p:tgtEl>
                                          <p:spTgt spid="15"/>
                                        </p:tgtEl>
                                        <p:attrNameLst>
                                          <p:attrName>style.visibility</p:attrName>
                                        </p:attrNameLst>
                                      </p:cBhvr>
                                      <p:to>
                                        <p:strVal val="hidden"/>
                                      </p:to>
                                    </p:set>
                                  </p:childTnLst>
                                </p:cTn>
                              </p:par>
                              <p:par>
                                <p:cTn id="184" presetID="10" presetClass="exit" presetSubtype="0" fill="hold" nodeType="withEffect">
                                  <p:stCondLst>
                                    <p:cond delay="0"/>
                                  </p:stCondLst>
                                  <p:childTnLst>
                                    <p:animEffect transition="out" filter="fade">
                                      <p:cBhvr>
                                        <p:cTn id="185" dur="500"/>
                                        <p:tgtEl>
                                          <p:spTgt spid="26"/>
                                        </p:tgtEl>
                                      </p:cBhvr>
                                    </p:animEffect>
                                    <p:set>
                                      <p:cBhvr>
                                        <p:cTn id="186" dur="1" fill="hold">
                                          <p:stCondLst>
                                            <p:cond delay="499"/>
                                          </p:stCondLst>
                                        </p:cTn>
                                        <p:tgtEl>
                                          <p:spTgt spid="26"/>
                                        </p:tgtEl>
                                        <p:attrNameLst>
                                          <p:attrName>style.visibility</p:attrName>
                                        </p:attrNameLst>
                                      </p:cBhvr>
                                      <p:to>
                                        <p:strVal val="hidden"/>
                                      </p:to>
                                    </p:set>
                                  </p:childTnLst>
                                </p:cTn>
                              </p:par>
                            </p:childTnLst>
                          </p:cTn>
                        </p:par>
                      </p:childTnLst>
                    </p:cTn>
                  </p:par>
                  <p:par>
                    <p:cTn id="187" fill="hold">
                      <p:stCondLst>
                        <p:cond delay="indefinite"/>
                      </p:stCondLst>
                      <p:childTnLst>
                        <p:par>
                          <p:cTn id="188" fill="hold">
                            <p:stCondLst>
                              <p:cond delay="0"/>
                            </p:stCondLst>
                            <p:childTnLst>
                              <p:par>
                                <p:cTn id="189" presetID="22" presetClass="entr" presetSubtype="8" fill="hold" nodeType="clickEffect">
                                  <p:stCondLst>
                                    <p:cond delay="0"/>
                                  </p:stCondLst>
                                  <p:childTnLst>
                                    <p:set>
                                      <p:cBhvr>
                                        <p:cTn id="190" dur="1" fill="hold">
                                          <p:stCondLst>
                                            <p:cond delay="0"/>
                                          </p:stCondLst>
                                        </p:cTn>
                                        <p:tgtEl>
                                          <p:spTgt spid="188438">
                                            <p:txEl>
                                              <p:pRg st="3" end="3"/>
                                            </p:txEl>
                                          </p:spTgt>
                                        </p:tgtEl>
                                        <p:attrNameLst>
                                          <p:attrName>style.visibility</p:attrName>
                                        </p:attrNameLst>
                                      </p:cBhvr>
                                      <p:to>
                                        <p:strVal val="visible"/>
                                      </p:to>
                                    </p:set>
                                    <p:animEffect transition="in" filter="wipe(left)">
                                      <p:cBhvr>
                                        <p:cTn id="191" dur="2000"/>
                                        <p:tgtEl>
                                          <p:spTgt spid="188438">
                                            <p:txEl>
                                              <p:pRg st="3" end="3"/>
                                            </p:txEl>
                                          </p:spTgt>
                                        </p:tgtEl>
                                      </p:cBhvr>
                                    </p:animEffect>
                                  </p:childTnLst>
                                </p:cTn>
                              </p:par>
                            </p:childTnLst>
                          </p:cTn>
                        </p:par>
                        <p:par>
                          <p:cTn id="192" fill="hold">
                            <p:stCondLst>
                              <p:cond delay="2000"/>
                            </p:stCondLst>
                            <p:childTnLst>
                              <p:par>
                                <p:cTn id="193" presetID="26" presetClass="entr" presetSubtype="0" fill="hold" nodeType="afterEffect">
                                  <p:stCondLst>
                                    <p:cond delay="0"/>
                                  </p:stCondLst>
                                  <p:childTnLst>
                                    <p:set>
                                      <p:cBhvr>
                                        <p:cTn id="194" dur="1" fill="hold">
                                          <p:stCondLst>
                                            <p:cond delay="0"/>
                                          </p:stCondLst>
                                        </p:cTn>
                                        <p:tgtEl>
                                          <p:spTgt spid="188430"/>
                                        </p:tgtEl>
                                        <p:attrNameLst>
                                          <p:attrName>style.visibility</p:attrName>
                                        </p:attrNameLst>
                                      </p:cBhvr>
                                      <p:to>
                                        <p:strVal val="visible"/>
                                      </p:to>
                                    </p:set>
                                    <p:animEffect transition="in" filter="wipe(down)">
                                      <p:cBhvr>
                                        <p:cTn id="195" dur="580">
                                          <p:stCondLst>
                                            <p:cond delay="0"/>
                                          </p:stCondLst>
                                        </p:cTn>
                                        <p:tgtEl>
                                          <p:spTgt spid="188430"/>
                                        </p:tgtEl>
                                      </p:cBhvr>
                                    </p:animEffect>
                                    <p:anim calcmode="lin" valueType="num">
                                      <p:cBhvr>
                                        <p:cTn id="196" dur="1822" tmFilter="0,0; 0.14,0.36; 0.43,0.73; 0.71,0.91; 1.0,1.0">
                                          <p:stCondLst>
                                            <p:cond delay="0"/>
                                          </p:stCondLst>
                                        </p:cTn>
                                        <p:tgtEl>
                                          <p:spTgt spid="188430"/>
                                        </p:tgtEl>
                                        <p:attrNameLst>
                                          <p:attrName>ppt_x</p:attrName>
                                        </p:attrNameLst>
                                      </p:cBhvr>
                                      <p:tavLst>
                                        <p:tav tm="0">
                                          <p:val>
                                            <p:strVal val="#ppt_x-0.25"/>
                                          </p:val>
                                        </p:tav>
                                        <p:tav tm="100000">
                                          <p:val>
                                            <p:strVal val="#ppt_x"/>
                                          </p:val>
                                        </p:tav>
                                      </p:tavLst>
                                    </p:anim>
                                    <p:anim calcmode="lin" valueType="num">
                                      <p:cBhvr>
                                        <p:cTn id="197" dur="664" tmFilter="0.0,0.0; 0.25,0.07; 0.50,0.2; 0.75,0.467; 1.0,1.0">
                                          <p:stCondLst>
                                            <p:cond delay="0"/>
                                          </p:stCondLst>
                                        </p:cTn>
                                        <p:tgtEl>
                                          <p:spTgt spid="188430"/>
                                        </p:tgtEl>
                                        <p:attrNameLst>
                                          <p:attrName>ppt_y</p:attrName>
                                        </p:attrNameLst>
                                      </p:cBhvr>
                                      <p:tavLst>
                                        <p:tav tm="0" fmla="#ppt_y-sin(pi*$)/3">
                                          <p:val>
                                            <p:fltVal val="0.5"/>
                                          </p:val>
                                        </p:tav>
                                        <p:tav tm="100000">
                                          <p:val>
                                            <p:fltVal val="1"/>
                                          </p:val>
                                        </p:tav>
                                      </p:tavLst>
                                    </p:anim>
                                    <p:anim calcmode="lin" valueType="num">
                                      <p:cBhvr>
                                        <p:cTn id="198" dur="664" tmFilter="0, 0; 0.125,0.2665; 0.25,0.4; 0.375,0.465; 0.5,0.5;  0.625,0.535; 0.75,0.6; 0.875,0.7335; 1,1">
                                          <p:stCondLst>
                                            <p:cond delay="664"/>
                                          </p:stCondLst>
                                        </p:cTn>
                                        <p:tgtEl>
                                          <p:spTgt spid="188430"/>
                                        </p:tgtEl>
                                        <p:attrNameLst>
                                          <p:attrName>ppt_y</p:attrName>
                                        </p:attrNameLst>
                                      </p:cBhvr>
                                      <p:tavLst>
                                        <p:tav tm="0" fmla="#ppt_y-sin(pi*$)/9">
                                          <p:val>
                                            <p:fltVal val="0"/>
                                          </p:val>
                                        </p:tav>
                                        <p:tav tm="100000">
                                          <p:val>
                                            <p:fltVal val="1"/>
                                          </p:val>
                                        </p:tav>
                                      </p:tavLst>
                                    </p:anim>
                                    <p:anim calcmode="lin" valueType="num">
                                      <p:cBhvr>
                                        <p:cTn id="199" dur="332" tmFilter="0, 0; 0.125,0.2665; 0.25,0.4; 0.375,0.465; 0.5,0.5;  0.625,0.535; 0.75,0.6; 0.875,0.7335; 1,1">
                                          <p:stCondLst>
                                            <p:cond delay="1324"/>
                                          </p:stCondLst>
                                        </p:cTn>
                                        <p:tgtEl>
                                          <p:spTgt spid="188430"/>
                                        </p:tgtEl>
                                        <p:attrNameLst>
                                          <p:attrName>ppt_y</p:attrName>
                                        </p:attrNameLst>
                                      </p:cBhvr>
                                      <p:tavLst>
                                        <p:tav tm="0" fmla="#ppt_y-sin(pi*$)/27">
                                          <p:val>
                                            <p:fltVal val="0"/>
                                          </p:val>
                                        </p:tav>
                                        <p:tav tm="100000">
                                          <p:val>
                                            <p:fltVal val="1"/>
                                          </p:val>
                                        </p:tav>
                                      </p:tavLst>
                                    </p:anim>
                                    <p:anim calcmode="lin" valueType="num">
                                      <p:cBhvr>
                                        <p:cTn id="200" dur="164" tmFilter="0, 0; 0.125,0.2665; 0.25,0.4; 0.375,0.465; 0.5,0.5;  0.625,0.535; 0.75,0.6; 0.875,0.7335; 1,1">
                                          <p:stCondLst>
                                            <p:cond delay="1656"/>
                                          </p:stCondLst>
                                        </p:cTn>
                                        <p:tgtEl>
                                          <p:spTgt spid="188430"/>
                                        </p:tgtEl>
                                        <p:attrNameLst>
                                          <p:attrName>ppt_y</p:attrName>
                                        </p:attrNameLst>
                                      </p:cBhvr>
                                      <p:tavLst>
                                        <p:tav tm="0" fmla="#ppt_y-sin(pi*$)/81">
                                          <p:val>
                                            <p:fltVal val="0"/>
                                          </p:val>
                                        </p:tav>
                                        <p:tav tm="100000">
                                          <p:val>
                                            <p:fltVal val="1"/>
                                          </p:val>
                                        </p:tav>
                                      </p:tavLst>
                                    </p:anim>
                                    <p:animScale>
                                      <p:cBhvr>
                                        <p:cTn id="201" dur="26">
                                          <p:stCondLst>
                                            <p:cond delay="650"/>
                                          </p:stCondLst>
                                        </p:cTn>
                                        <p:tgtEl>
                                          <p:spTgt spid="188430"/>
                                        </p:tgtEl>
                                      </p:cBhvr>
                                      <p:to x="100000" y="60000"/>
                                    </p:animScale>
                                    <p:animScale>
                                      <p:cBhvr>
                                        <p:cTn id="202" dur="166" decel="50000">
                                          <p:stCondLst>
                                            <p:cond delay="676"/>
                                          </p:stCondLst>
                                        </p:cTn>
                                        <p:tgtEl>
                                          <p:spTgt spid="188430"/>
                                        </p:tgtEl>
                                      </p:cBhvr>
                                      <p:to x="100000" y="100000"/>
                                    </p:animScale>
                                    <p:animScale>
                                      <p:cBhvr>
                                        <p:cTn id="203" dur="26">
                                          <p:stCondLst>
                                            <p:cond delay="1312"/>
                                          </p:stCondLst>
                                        </p:cTn>
                                        <p:tgtEl>
                                          <p:spTgt spid="188430"/>
                                        </p:tgtEl>
                                      </p:cBhvr>
                                      <p:to x="100000" y="80000"/>
                                    </p:animScale>
                                    <p:animScale>
                                      <p:cBhvr>
                                        <p:cTn id="204" dur="166" decel="50000">
                                          <p:stCondLst>
                                            <p:cond delay="1338"/>
                                          </p:stCondLst>
                                        </p:cTn>
                                        <p:tgtEl>
                                          <p:spTgt spid="188430"/>
                                        </p:tgtEl>
                                      </p:cBhvr>
                                      <p:to x="100000" y="100000"/>
                                    </p:animScale>
                                    <p:animScale>
                                      <p:cBhvr>
                                        <p:cTn id="205" dur="26">
                                          <p:stCondLst>
                                            <p:cond delay="1642"/>
                                          </p:stCondLst>
                                        </p:cTn>
                                        <p:tgtEl>
                                          <p:spTgt spid="188430"/>
                                        </p:tgtEl>
                                      </p:cBhvr>
                                      <p:to x="100000" y="90000"/>
                                    </p:animScale>
                                    <p:animScale>
                                      <p:cBhvr>
                                        <p:cTn id="206" dur="166" decel="50000">
                                          <p:stCondLst>
                                            <p:cond delay="1668"/>
                                          </p:stCondLst>
                                        </p:cTn>
                                        <p:tgtEl>
                                          <p:spTgt spid="188430"/>
                                        </p:tgtEl>
                                      </p:cBhvr>
                                      <p:to x="100000" y="100000"/>
                                    </p:animScale>
                                    <p:animScale>
                                      <p:cBhvr>
                                        <p:cTn id="207" dur="26">
                                          <p:stCondLst>
                                            <p:cond delay="1808"/>
                                          </p:stCondLst>
                                        </p:cTn>
                                        <p:tgtEl>
                                          <p:spTgt spid="188430"/>
                                        </p:tgtEl>
                                      </p:cBhvr>
                                      <p:to x="100000" y="95000"/>
                                    </p:animScale>
                                    <p:animScale>
                                      <p:cBhvr>
                                        <p:cTn id="208" dur="166" decel="50000">
                                          <p:stCondLst>
                                            <p:cond delay="1834"/>
                                          </p:stCondLst>
                                        </p:cTn>
                                        <p:tgtEl>
                                          <p:spTgt spid="188430"/>
                                        </p:tgtEl>
                                      </p:cBhvr>
                                      <p:to x="100000" y="100000"/>
                                    </p:animScale>
                                  </p:childTnLst>
                                </p:cTn>
                              </p:par>
                            </p:childTnLst>
                          </p:cTn>
                        </p:par>
                        <p:par>
                          <p:cTn id="209" fill="hold">
                            <p:stCondLst>
                              <p:cond delay="4000"/>
                            </p:stCondLst>
                            <p:childTnLst>
                              <p:par>
                                <p:cTn id="210" presetID="8" presetClass="emph" presetSubtype="0" fill="hold" nodeType="afterEffect">
                                  <p:stCondLst>
                                    <p:cond delay="0"/>
                                  </p:stCondLst>
                                  <p:childTnLst>
                                    <p:animRot by="-3900000">
                                      <p:cBhvr>
                                        <p:cTn id="211" dur="2000" fill="hold"/>
                                        <p:tgtEl>
                                          <p:spTgt spid="188430"/>
                                        </p:tgtEl>
                                        <p:attrNameLst>
                                          <p:attrName>r</p:attrName>
                                        </p:attrNameLst>
                                      </p:cBhvr>
                                    </p:animRot>
                                  </p:childTnLst>
                                </p:cTn>
                              </p:par>
                              <p:par>
                                <p:cTn id="212" presetID="22" presetClass="entr" presetSubtype="4" fill="hold" grpId="0" nodeType="withEffect">
                                  <p:stCondLst>
                                    <p:cond delay="0"/>
                                  </p:stCondLst>
                                  <p:childTnLst>
                                    <p:set>
                                      <p:cBhvr>
                                        <p:cTn id="213" dur="1" fill="hold">
                                          <p:stCondLst>
                                            <p:cond delay="0"/>
                                          </p:stCondLst>
                                        </p:cTn>
                                        <p:tgtEl>
                                          <p:spTgt spid="188418"/>
                                        </p:tgtEl>
                                        <p:attrNameLst>
                                          <p:attrName>style.visibility</p:attrName>
                                        </p:attrNameLst>
                                      </p:cBhvr>
                                      <p:to>
                                        <p:strVal val="visible"/>
                                      </p:to>
                                    </p:set>
                                    <p:animEffect transition="in" filter="wipe(down)">
                                      <p:cBhvr>
                                        <p:cTn id="214" dur="2000"/>
                                        <p:tgtEl>
                                          <p:spTgt spid="188418"/>
                                        </p:tgtEl>
                                      </p:cBhvr>
                                    </p:animEffect>
                                  </p:childTnLst>
                                </p:cTn>
                              </p:par>
                            </p:childTnLst>
                          </p:cTn>
                        </p:par>
                        <p:par>
                          <p:cTn id="215" fill="hold">
                            <p:stCondLst>
                              <p:cond delay="6000"/>
                            </p:stCondLst>
                            <p:childTnLst>
                              <p:par>
                                <p:cTn id="216" presetID="22" presetClass="entr" presetSubtype="4" fill="hold" grpId="0" nodeType="afterEffect">
                                  <p:stCondLst>
                                    <p:cond delay="0"/>
                                  </p:stCondLst>
                                  <p:childTnLst>
                                    <p:set>
                                      <p:cBhvr>
                                        <p:cTn id="217" dur="1" fill="hold">
                                          <p:stCondLst>
                                            <p:cond delay="0"/>
                                          </p:stCondLst>
                                        </p:cTn>
                                        <p:tgtEl>
                                          <p:spTgt spid="188426"/>
                                        </p:tgtEl>
                                        <p:attrNameLst>
                                          <p:attrName>style.visibility</p:attrName>
                                        </p:attrNameLst>
                                      </p:cBhvr>
                                      <p:to>
                                        <p:strVal val="visible"/>
                                      </p:to>
                                    </p:set>
                                    <p:animEffect transition="in" filter="wipe(down)">
                                      <p:cBhvr>
                                        <p:cTn id="218" dur="500"/>
                                        <p:tgtEl>
                                          <p:spTgt spid="188426"/>
                                        </p:tgtEl>
                                      </p:cBhvr>
                                    </p:animEffect>
                                  </p:childTnLst>
                                </p:cTn>
                              </p:par>
                              <p:par>
                                <p:cTn id="219" presetID="22" presetClass="entr" presetSubtype="4" fill="hold" grpId="0" nodeType="withEffect">
                                  <p:stCondLst>
                                    <p:cond delay="0"/>
                                  </p:stCondLst>
                                  <p:childTnLst>
                                    <p:set>
                                      <p:cBhvr>
                                        <p:cTn id="220" dur="1" fill="hold">
                                          <p:stCondLst>
                                            <p:cond delay="0"/>
                                          </p:stCondLst>
                                        </p:cTn>
                                        <p:tgtEl>
                                          <p:spTgt spid="188427"/>
                                        </p:tgtEl>
                                        <p:attrNameLst>
                                          <p:attrName>style.visibility</p:attrName>
                                        </p:attrNameLst>
                                      </p:cBhvr>
                                      <p:to>
                                        <p:strVal val="visible"/>
                                      </p:to>
                                    </p:set>
                                    <p:animEffect transition="in" filter="wipe(down)">
                                      <p:cBhvr>
                                        <p:cTn id="221" dur="500"/>
                                        <p:tgtEl>
                                          <p:spTgt spid="188427"/>
                                        </p:tgtEl>
                                      </p:cBhvr>
                                    </p:animEffect>
                                  </p:childTnLst>
                                </p:cTn>
                              </p:par>
                            </p:childTnLst>
                          </p:cTn>
                        </p:par>
                        <p:par>
                          <p:cTn id="222" fill="hold">
                            <p:stCondLst>
                              <p:cond delay="6500"/>
                            </p:stCondLst>
                            <p:childTnLst>
                              <p:par>
                                <p:cTn id="223" presetID="63" presetClass="path" presetSubtype="0" accel="50000" decel="50000" fill="hold" nodeType="afterEffect">
                                  <p:stCondLst>
                                    <p:cond delay="0"/>
                                  </p:stCondLst>
                                  <p:childTnLst>
                                    <p:animMotion origin="layout" path="M -5.55556E-7 2.59259E-6 L 0.37778 0.02662 " pathEditMode="relative" rAng="0" ptsTypes="AA">
                                      <p:cBhvr>
                                        <p:cTn id="224" dur="2000" fill="hold"/>
                                        <p:tgtEl>
                                          <p:spTgt spid="188430"/>
                                        </p:tgtEl>
                                        <p:attrNameLst>
                                          <p:attrName>ppt_x</p:attrName>
                                          <p:attrName>ppt_y</p:attrName>
                                        </p:attrNameLst>
                                      </p:cBhvr>
                                      <p:rCtr x="189" y="13"/>
                                    </p:animMotion>
                                  </p:childTnLst>
                                </p:cTn>
                              </p:par>
                              <p:par>
                                <p:cTn id="225" presetID="8" presetClass="emph" presetSubtype="0" fill="hold" nodeType="withEffect">
                                  <p:stCondLst>
                                    <p:cond delay="0"/>
                                  </p:stCondLst>
                                  <p:childTnLst>
                                    <p:animRot by="3900000">
                                      <p:cBhvr>
                                        <p:cTn id="226" dur="2000" fill="hold"/>
                                        <p:tgtEl>
                                          <p:spTgt spid="188430"/>
                                        </p:tgtEl>
                                        <p:attrNameLst>
                                          <p:attrName>r</p:attrName>
                                        </p:attrNameLst>
                                      </p:cBhvr>
                                    </p:animRot>
                                  </p:childTnLst>
                                </p:cTn>
                              </p:par>
                            </p:childTnLst>
                          </p:cTn>
                        </p:par>
                        <p:par>
                          <p:cTn id="227" fill="hold">
                            <p:stCondLst>
                              <p:cond delay="8500"/>
                            </p:stCondLst>
                            <p:childTnLst>
                              <p:par>
                                <p:cTn id="228" presetID="8" presetClass="emph" presetSubtype="0" fill="hold" nodeType="afterEffect">
                                  <p:stCondLst>
                                    <p:cond delay="0"/>
                                  </p:stCondLst>
                                  <p:childTnLst>
                                    <p:animRot by="-3900000">
                                      <p:cBhvr>
                                        <p:cTn id="229" dur="2000" fill="hold"/>
                                        <p:tgtEl>
                                          <p:spTgt spid="188430"/>
                                        </p:tgtEl>
                                        <p:attrNameLst>
                                          <p:attrName>r</p:attrName>
                                        </p:attrNameLst>
                                      </p:cBhvr>
                                    </p:animRot>
                                  </p:childTnLst>
                                </p:cTn>
                              </p:par>
                              <p:par>
                                <p:cTn id="230" presetID="22" presetClass="entr" presetSubtype="4" fill="hold" grpId="0" nodeType="withEffect">
                                  <p:stCondLst>
                                    <p:cond delay="0"/>
                                  </p:stCondLst>
                                  <p:childTnLst>
                                    <p:set>
                                      <p:cBhvr>
                                        <p:cTn id="231" dur="1" fill="hold">
                                          <p:stCondLst>
                                            <p:cond delay="0"/>
                                          </p:stCondLst>
                                        </p:cTn>
                                        <p:tgtEl>
                                          <p:spTgt spid="188468"/>
                                        </p:tgtEl>
                                        <p:attrNameLst>
                                          <p:attrName>style.visibility</p:attrName>
                                        </p:attrNameLst>
                                      </p:cBhvr>
                                      <p:to>
                                        <p:strVal val="visible"/>
                                      </p:to>
                                    </p:set>
                                    <p:animEffect transition="in" filter="wipe(down)">
                                      <p:cBhvr>
                                        <p:cTn id="232" dur="2000"/>
                                        <p:tgtEl>
                                          <p:spTgt spid="188468"/>
                                        </p:tgtEl>
                                      </p:cBhvr>
                                    </p:animEffect>
                                  </p:childTnLst>
                                </p:cTn>
                              </p:par>
                            </p:childTnLst>
                          </p:cTn>
                        </p:par>
                        <p:par>
                          <p:cTn id="233" fill="hold">
                            <p:stCondLst>
                              <p:cond delay="10500"/>
                            </p:stCondLst>
                            <p:childTnLst>
                              <p:par>
                                <p:cTn id="234" presetID="10" presetClass="exit" presetSubtype="0" fill="hold" nodeType="afterEffect">
                                  <p:stCondLst>
                                    <p:cond delay="0"/>
                                  </p:stCondLst>
                                  <p:childTnLst>
                                    <p:animEffect transition="out" filter="fade">
                                      <p:cBhvr>
                                        <p:cTn id="235" dur="1000"/>
                                        <p:tgtEl>
                                          <p:spTgt spid="188430"/>
                                        </p:tgtEl>
                                      </p:cBhvr>
                                    </p:animEffect>
                                    <p:set>
                                      <p:cBhvr>
                                        <p:cTn id="236" dur="1" fill="hold">
                                          <p:stCondLst>
                                            <p:cond delay="999"/>
                                          </p:stCondLst>
                                        </p:cTn>
                                        <p:tgtEl>
                                          <p:spTgt spid="188430"/>
                                        </p:tgtEl>
                                        <p:attrNameLst>
                                          <p:attrName>style.visibility</p:attrName>
                                        </p:attrNameLst>
                                      </p:cBhvr>
                                      <p:to>
                                        <p:strVal val="hidden"/>
                                      </p:to>
                                    </p:set>
                                  </p:childTnLst>
                                </p:cTn>
                              </p:par>
                              <p:par>
                                <p:cTn id="237" presetID="10" presetClass="entr" presetSubtype="0" fill="hold" grpId="0" nodeType="withEffect">
                                  <p:stCondLst>
                                    <p:cond delay="2000"/>
                                  </p:stCondLst>
                                  <p:childTnLst>
                                    <p:set>
                                      <p:cBhvr>
                                        <p:cTn id="238" dur="1" fill="hold">
                                          <p:stCondLst>
                                            <p:cond delay="0"/>
                                          </p:stCondLst>
                                        </p:cTn>
                                        <p:tgtEl>
                                          <p:spTgt spid="188503"/>
                                        </p:tgtEl>
                                        <p:attrNameLst>
                                          <p:attrName>style.visibility</p:attrName>
                                        </p:attrNameLst>
                                      </p:cBhvr>
                                      <p:to>
                                        <p:strVal val="visible"/>
                                      </p:to>
                                    </p:set>
                                    <p:animEffect transition="in" filter="fade">
                                      <p:cBhvr>
                                        <p:cTn id="239" dur="2000"/>
                                        <p:tgtEl>
                                          <p:spTgt spid="188503"/>
                                        </p:tgtEl>
                                      </p:cBhvr>
                                    </p:animEffect>
                                  </p:childTnLst>
                                </p:cTn>
                              </p:par>
                              <p:par>
                                <p:cTn id="240" presetID="10" presetClass="entr" presetSubtype="0" fill="hold" nodeType="withEffect">
                                  <p:stCondLst>
                                    <p:cond delay="2000"/>
                                  </p:stCondLst>
                                  <p:childTnLst>
                                    <p:set>
                                      <p:cBhvr>
                                        <p:cTn id="241" dur="1" fill="hold">
                                          <p:stCondLst>
                                            <p:cond delay="0"/>
                                          </p:stCondLst>
                                        </p:cTn>
                                        <p:tgtEl>
                                          <p:spTgt spid="188419"/>
                                        </p:tgtEl>
                                        <p:attrNameLst>
                                          <p:attrName>style.visibility</p:attrName>
                                        </p:attrNameLst>
                                      </p:cBhvr>
                                      <p:to>
                                        <p:strVal val="visible"/>
                                      </p:to>
                                    </p:set>
                                    <p:animEffect transition="in" filter="fade">
                                      <p:cBhvr>
                                        <p:cTn id="242" dur="500"/>
                                        <p:tgtEl>
                                          <p:spTgt spid="188419"/>
                                        </p:tgtEl>
                                      </p:cBhvr>
                                    </p:animEffect>
                                  </p:childTnLst>
                                </p:cTn>
                              </p:par>
                            </p:childTnLst>
                          </p:cTn>
                        </p:par>
                      </p:childTnLst>
                    </p:cTn>
                  </p:par>
                  <p:par>
                    <p:cTn id="243" fill="hold">
                      <p:stCondLst>
                        <p:cond delay="indefinite"/>
                      </p:stCondLst>
                      <p:childTnLst>
                        <p:par>
                          <p:cTn id="244" fill="hold">
                            <p:stCondLst>
                              <p:cond delay="0"/>
                            </p:stCondLst>
                            <p:childTnLst>
                              <p:par>
                                <p:cTn id="245" presetID="10" presetClass="entr" presetSubtype="0" fill="hold" nodeType="clickEffect">
                                  <p:stCondLst>
                                    <p:cond delay="0"/>
                                  </p:stCondLst>
                                  <p:childTnLst>
                                    <p:set>
                                      <p:cBhvr>
                                        <p:cTn id="246" dur="1" fill="hold">
                                          <p:stCondLst>
                                            <p:cond delay="0"/>
                                          </p:stCondLst>
                                        </p:cTn>
                                        <p:tgtEl>
                                          <p:spTgt spid="188637"/>
                                        </p:tgtEl>
                                        <p:attrNameLst>
                                          <p:attrName>style.visibility</p:attrName>
                                        </p:attrNameLst>
                                      </p:cBhvr>
                                      <p:to>
                                        <p:strVal val="visible"/>
                                      </p:to>
                                    </p:set>
                                    <p:animEffect transition="in" filter="fade">
                                      <p:cBhvr>
                                        <p:cTn id="247" dur="500"/>
                                        <p:tgtEl>
                                          <p:spTgt spid="188637"/>
                                        </p:tgtEl>
                                      </p:cBhvr>
                                    </p:animEffect>
                                  </p:childTnLst>
                                </p:cTn>
                              </p:par>
                            </p:childTnLst>
                          </p:cTn>
                        </p:par>
                        <p:par>
                          <p:cTn id="248" fill="hold">
                            <p:stCondLst>
                              <p:cond delay="500"/>
                            </p:stCondLst>
                            <p:childTnLst>
                              <p:par>
                                <p:cTn id="249" presetID="63" presetClass="path" presetSubtype="0" accel="50000" decel="50000" fill="hold" nodeType="afterEffect">
                                  <p:stCondLst>
                                    <p:cond delay="500"/>
                                  </p:stCondLst>
                                  <p:childTnLst>
                                    <p:animMotion origin="layout" path="M 8.33333E-7 1.48148E-6 L 0.37569 0.01967 " pathEditMode="relative" rAng="0" ptsTypes="AA">
                                      <p:cBhvr>
                                        <p:cTn id="250" dur="2000" fill="hold"/>
                                        <p:tgtEl>
                                          <p:spTgt spid="188637"/>
                                        </p:tgtEl>
                                        <p:attrNameLst>
                                          <p:attrName>ppt_x</p:attrName>
                                          <p:attrName>ppt_y</p:attrName>
                                        </p:attrNameLst>
                                      </p:cBhvr>
                                      <p:rCtr x="188" y="10"/>
                                    </p:animMotion>
                                  </p:childTnLst>
                                </p:cTn>
                              </p:par>
                              <p:par>
                                <p:cTn id="251" presetID="8" presetClass="emph" presetSubtype="0" fill="hold" nodeType="withEffect">
                                  <p:stCondLst>
                                    <p:cond delay="1000"/>
                                  </p:stCondLst>
                                  <p:childTnLst>
                                    <p:animRot by="-1680000">
                                      <p:cBhvr>
                                        <p:cTn id="252" dur="2000" fill="hold"/>
                                        <p:tgtEl>
                                          <p:spTgt spid="188637"/>
                                        </p:tgtEl>
                                        <p:attrNameLst>
                                          <p:attrName>r</p:attrName>
                                        </p:attrNameLst>
                                      </p:cBhvr>
                                    </p:animRot>
                                  </p:childTnLst>
                                </p:cTn>
                              </p:par>
                            </p:childTnLst>
                          </p:cTn>
                        </p:par>
                        <p:par>
                          <p:cTn id="253" fill="hold">
                            <p:stCondLst>
                              <p:cond delay="3500"/>
                            </p:stCondLst>
                            <p:childTnLst>
                              <p:par>
                                <p:cTn id="254" presetID="8" presetClass="emph" presetSubtype="0" fill="hold" nodeType="afterEffect">
                                  <p:stCondLst>
                                    <p:cond delay="0"/>
                                  </p:stCondLst>
                                  <p:childTnLst>
                                    <p:animRot by="3120000">
                                      <p:cBhvr>
                                        <p:cTn id="255" dur="2000" fill="hold"/>
                                        <p:tgtEl>
                                          <p:spTgt spid="188637"/>
                                        </p:tgtEl>
                                        <p:attrNameLst>
                                          <p:attrName>r</p:attrName>
                                        </p:attrNameLst>
                                      </p:cBhvr>
                                    </p:animRot>
                                  </p:childTnLst>
                                </p:cTn>
                              </p:par>
                              <p:par>
                                <p:cTn id="256" presetID="22" presetClass="entr" presetSubtype="8" fill="hold" grpId="0" nodeType="withEffect">
                                  <p:stCondLst>
                                    <p:cond delay="0"/>
                                  </p:stCondLst>
                                  <p:childTnLst>
                                    <p:set>
                                      <p:cBhvr>
                                        <p:cTn id="257" dur="1" fill="hold">
                                          <p:stCondLst>
                                            <p:cond delay="0"/>
                                          </p:stCondLst>
                                        </p:cTn>
                                        <p:tgtEl>
                                          <p:spTgt spid="188435"/>
                                        </p:tgtEl>
                                        <p:attrNameLst>
                                          <p:attrName>style.visibility</p:attrName>
                                        </p:attrNameLst>
                                      </p:cBhvr>
                                      <p:to>
                                        <p:strVal val="visible"/>
                                      </p:to>
                                    </p:set>
                                    <p:animEffect transition="in" filter="wipe(left)">
                                      <p:cBhvr>
                                        <p:cTn id="258" dur="2000"/>
                                        <p:tgtEl>
                                          <p:spTgt spid="188435"/>
                                        </p:tgtEl>
                                      </p:cBhvr>
                                    </p:animEffect>
                                  </p:childTnLst>
                                </p:cTn>
                              </p:par>
                              <p:par>
                                <p:cTn id="259" presetID="26" presetClass="entr" presetSubtype="0" fill="hold" grpId="0" nodeType="withEffect">
                                  <p:stCondLst>
                                    <p:cond delay="2000"/>
                                  </p:stCondLst>
                                  <p:childTnLst>
                                    <p:set>
                                      <p:cBhvr>
                                        <p:cTn id="260" dur="1" fill="hold">
                                          <p:stCondLst>
                                            <p:cond delay="0"/>
                                          </p:stCondLst>
                                        </p:cTn>
                                        <p:tgtEl>
                                          <p:spTgt spid="188469"/>
                                        </p:tgtEl>
                                        <p:attrNameLst>
                                          <p:attrName>style.visibility</p:attrName>
                                        </p:attrNameLst>
                                      </p:cBhvr>
                                      <p:to>
                                        <p:strVal val="visible"/>
                                      </p:to>
                                    </p:set>
                                    <p:animEffect transition="in" filter="wipe(down)">
                                      <p:cBhvr>
                                        <p:cTn id="261" dur="580">
                                          <p:stCondLst>
                                            <p:cond delay="0"/>
                                          </p:stCondLst>
                                        </p:cTn>
                                        <p:tgtEl>
                                          <p:spTgt spid="188469"/>
                                        </p:tgtEl>
                                      </p:cBhvr>
                                    </p:animEffect>
                                    <p:anim calcmode="lin" valueType="num">
                                      <p:cBhvr>
                                        <p:cTn id="262" dur="1822" tmFilter="0,0; 0.14,0.36; 0.43,0.73; 0.71,0.91; 1.0,1.0">
                                          <p:stCondLst>
                                            <p:cond delay="0"/>
                                          </p:stCondLst>
                                        </p:cTn>
                                        <p:tgtEl>
                                          <p:spTgt spid="188469"/>
                                        </p:tgtEl>
                                        <p:attrNameLst>
                                          <p:attrName>ppt_x</p:attrName>
                                        </p:attrNameLst>
                                      </p:cBhvr>
                                      <p:tavLst>
                                        <p:tav tm="0">
                                          <p:val>
                                            <p:strVal val="#ppt_x-0.25"/>
                                          </p:val>
                                        </p:tav>
                                        <p:tav tm="100000">
                                          <p:val>
                                            <p:strVal val="#ppt_x"/>
                                          </p:val>
                                        </p:tav>
                                      </p:tavLst>
                                    </p:anim>
                                    <p:anim calcmode="lin" valueType="num">
                                      <p:cBhvr>
                                        <p:cTn id="263" dur="664" tmFilter="0.0,0.0; 0.25,0.07; 0.50,0.2; 0.75,0.467; 1.0,1.0">
                                          <p:stCondLst>
                                            <p:cond delay="0"/>
                                          </p:stCondLst>
                                        </p:cTn>
                                        <p:tgtEl>
                                          <p:spTgt spid="188469"/>
                                        </p:tgtEl>
                                        <p:attrNameLst>
                                          <p:attrName>ppt_y</p:attrName>
                                        </p:attrNameLst>
                                      </p:cBhvr>
                                      <p:tavLst>
                                        <p:tav tm="0" fmla="#ppt_y-sin(pi*$)/3">
                                          <p:val>
                                            <p:fltVal val="0.5"/>
                                          </p:val>
                                        </p:tav>
                                        <p:tav tm="100000">
                                          <p:val>
                                            <p:fltVal val="1"/>
                                          </p:val>
                                        </p:tav>
                                      </p:tavLst>
                                    </p:anim>
                                    <p:anim calcmode="lin" valueType="num">
                                      <p:cBhvr>
                                        <p:cTn id="264" dur="664" tmFilter="0, 0; 0.125,0.2665; 0.25,0.4; 0.375,0.465; 0.5,0.5;  0.625,0.535; 0.75,0.6; 0.875,0.7335; 1,1">
                                          <p:stCondLst>
                                            <p:cond delay="664"/>
                                          </p:stCondLst>
                                        </p:cTn>
                                        <p:tgtEl>
                                          <p:spTgt spid="188469"/>
                                        </p:tgtEl>
                                        <p:attrNameLst>
                                          <p:attrName>ppt_y</p:attrName>
                                        </p:attrNameLst>
                                      </p:cBhvr>
                                      <p:tavLst>
                                        <p:tav tm="0" fmla="#ppt_y-sin(pi*$)/9">
                                          <p:val>
                                            <p:fltVal val="0"/>
                                          </p:val>
                                        </p:tav>
                                        <p:tav tm="100000">
                                          <p:val>
                                            <p:fltVal val="1"/>
                                          </p:val>
                                        </p:tav>
                                      </p:tavLst>
                                    </p:anim>
                                    <p:anim calcmode="lin" valueType="num">
                                      <p:cBhvr>
                                        <p:cTn id="265" dur="332" tmFilter="0, 0; 0.125,0.2665; 0.25,0.4; 0.375,0.465; 0.5,0.5;  0.625,0.535; 0.75,0.6; 0.875,0.7335; 1,1">
                                          <p:stCondLst>
                                            <p:cond delay="1324"/>
                                          </p:stCondLst>
                                        </p:cTn>
                                        <p:tgtEl>
                                          <p:spTgt spid="188469"/>
                                        </p:tgtEl>
                                        <p:attrNameLst>
                                          <p:attrName>ppt_y</p:attrName>
                                        </p:attrNameLst>
                                      </p:cBhvr>
                                      <p:tavLst>
                                        <p:tav tm="0" fmla="#ppt_y-sin(pi*$)/27">
                                          <p:val>
                                            <p:fltVal val="0"/>
                                          </p:val>
                                        </p:tav>
                                        <p:tav tm="100000">
                                          <p:val>
                                            <p:fltVal val="1"/>
                                          </p:val>
                                        </p:tav>
                                      </p:tavLst>
                                    </p:anim>
                                    <p:anim calcmode="lin" valueType="num">
                                      <p:cBhvr>
                                        <p:cTn id="266" dur="164" tmFilter="0, 0; 0.125,0.2665; 0.25,0.4; 0.375,0.465; 0.5,0.5;  0.625,0.535; 0.75,0.6; 0.875,0.7335; 1,1">
                                          <p:stCondLst>
                                            <p:cond delay="1656"/>
                                          </p:stCondLst>
                                        </p:cTn>
                                        <p:tgtEl>
                                          <p:spTgt spid="188469"/>
                                        </p:tgtEl>
                                        <p:attrNameLst>
                                          <p:attrName>ppt_y</p:attrName>
                                        </p:attrNameLst>
                                      </p:cBhvr>
                                      <p:tavLst>
                                        <p:tav tm="0" fmla="#ppt_y-sin(pi*$)/81">
                                          <p:val>
                                            <p:fltVal val="0"/>
                                          </p:val>
                                        </p:tav>
                                        <p:tav tm="100000">
                                          <p:val>
                                            <p:fltVal val="1"/>
                                          </p:val>
                                        </p:tav>
                                      </p:tavLst>
                                    </p:anim>
                                    <p:animScale>
                                      <p:cBhvr>
                                        <p:cTn id="267" dur="26">
                                          <p:stCondLst>
                                            <p:cond delay="650"/>
                                          </p:stCondLst>
                                        </p:cTn>
                                        <p:tgtEl>
                                          <p:spTgt spid="188469"/>
                                        </p:tgtEl>
                                      </p:cBhvr>
                                      <p:to x="100000" y="60000"/>
                                    </p:animScale>
                                    <p:animScale>
                                      <p:cBhvr>
                                        <p:cTn id="268" dur="166" decel="50000">
                                          <p:stCondLst>
                                            <p:cond delay="676"/>
                                          </p:stCondLst>
                                        </p:cTn>
                                        <p:tgtEl>
                                          <p:spTgt spid="188469"/>
                                        </p:tgtEl>
                                      </p:cBhvr>
                                      <p:to x="100000" y="100000"/>
                                    </p:animScale>
                                    <p:animScale>
                                      <p:cBhvr>
                                        <p:cTn id="269" dur="26">
                                          <p:stCondLst>
                                            <p:cond delay="1312"/>
                                          </p:stCondLst>
                                        </p:cTn>
                                        <p:tgtEl>
                                          <p:spTgt spid="188469"/>
                                        </p:tgtEl>
                                      </p:cBhvr>
                                      <p:to x="100000" y="80000"/>
                                    </p:animScale>
                                    <p:animScale>
                                      <p:cBhvr>
                                        <p:cTn id="270" dur="166" decel="50000">
                                          <p:stCondLst>
                                            <p:cond delay="1338"/>
                                          </p:stCondLst>
                                        </p:cTn>
                                        <p:tgtEl>
                                          <p:spTgt spid="188469"/>
                                        </p:tgtEl>
                                      </p:cBhvr>
                                      <p:to x="100000" y="100000"/>
                                    </p:animScale>
                                    <p:animScale>
                                      <p:cBhvr>
                                        <p:cTn id="271" dur="26">
                                          <p:stCondLst>
                                            <p:cond delay="1642"/>
                                          </p:stCondLst>
                                        </p:cTn>
                                        <p:tgtEl>
                                          <p:spTgt spid="188469"/>
                                        </p:tgtEl>
                                      </p:cBhvr>
                                      <p:to x="100000" y="90000"/>
                                    </p:animScale>
                                    <p:animScale>
                                      <p:cBhvr>
                                        <p:cTn id="272" dur="166" decel="50000">
                                          <p:stCondLst>
                                            <p:cond delay="1668"/>
                                          </p:stCondLst>
                                        </p:cTn>
                                        <p:tgtEl>
                                          <p:spTgt spid="188469"/>
                                        </p:tgtEl>
                                      </p:cBhvr>
                                      <p:to x="100000" y="100000"/>
                                    </p:animScale>
                                    <p:animScale>
                                      <p:cBhvr>
                                        <p:cTn id="273" dur="26">
                                          <p:stCondLst>
                                            <p:cond delay="1808"/>
                                          </p:stCondLst>
                                        </p:cTn>
                                        <p:tgtEl>
                                          <p:spTgt spid="188469"/>
                                        </p:tgtEl>
                                      </p:cBhvr>
                                      <p:to x="100000" y="95000"/>
                                    </p:animScale>
                                    <p:animScale>
                                      <p:cBhvr>
                                        <p:cTn id="274" dur="166" decel="50000">
                                          <p:stCondLst>
                                            <p:cond delay="1834"/>
                                          </p:stCondLst>
                                        </p:cTn>
                                        <p:tgtEl>
                                          <p:spTgt spid="188469"/>
                                        </p:tgtEl>
                                      </p:cBhvr>
                                      <p:to x="100000" y="100000"/>
                                    </p:animScale>
                                  </p:childTnLst>
                                </p:cTn>
                              </p:par>
                            </p:childTnLst>
                          </p:cTn>
                        </p:par>
                        <p:par>
                          <p:cTn id="275" fill="hold">
                            <p:stCondLst>
                              <p:cond delay="7500"/>
                            </p:stCondLst>
                            <p:childTnLst>
                              <p:par>
                                <p:cTn id="276" presetID="22" presetClass="entr" presetSubtype="4" fill="hold" grpId="0" nodeType="afterEffect">
                                  <p:stCondLst>
                                    <p:cond delay="0"/>
                                  </p:stCondLst>
                                  <p:childTnLst>
                                    <p:set>
                                      <p:cBhvr>
                                        <p:cTn id="277" dur="1" fill="hold">
                                          <p:stCondLst>
                                            <p:cond delay="0"/>
                                          </p:stCondLst>
                                        </p:cTn>
                                        <p:tgtEl>
                                          <p:spTgt spid="188423"/>
                                        </p:tgtEl>
                                        <p:attrNameLst>
                                          <p:attrName>style.visibility</p:attrName>
                                        </p:attrNameLst>
                                      </p:cBhvr>
                                      <p:to>
                                        <p:strVal val="visible"/>
                                      </p:to>
                                    </p:set>
                                    <p:animEffect transition="in" filter="wipe(down)">
                                      <p:cBhvr>
                                        <p:cTn id="278" dur="2000"/>
                                        <p:tgtEl>
                                          <p:spTgt spid="188423"/>
                                        </p:tgtEl>
                                      </p:cBhvr>
                                    </p:animEffect>
                                  </p:childTnLst>
                                </p:cTn>
                              </p:par>
                            </p:childTnLst>
                          </p:cTn>
                        </p:par>
                        <p:par>
                          <p:cTn id="279" fill="hold">
                            <p:stCondLst>
                              <p:cond delay="9500"/>
                            </p:stCondLst>
                            <p:childTnLst>
                              <p:par>
                                <p:cTn id="280" presetID="10" presetClass="exit" presetSubtype="0" fill="hold" nodeType="afterEffect">
                                  <p:stCondLst>
                                    <p:cond delay="0"/>
                                  </p:stCondLst>
                                  <p:childTnLst>
                                    <p:animEffect transition="out" filter="fade">
                                      <p:cBhvr>
                                        <p:cTn id="281" dur="1000"/>
                                        <p:tgtEl>
                                          <p:spTgt spid="188637"/>
                                        </p:tgtEl>
                                      </p:cBhvr>
                                    </p:animEffect>
                                    <p:set>
                                      <p:cBhvr>
                                        <p:cTn id="282" dur="1" fill="hold">
                                          <p:stCondLst>
                                            <p:cond delay="999"/>
                                          </p:stCondLst>
                                        </p:cTn>
                                        <p:tgtEl>
                                          <p:spTgt spid="188637"/>
                                        </p:tgtEl>
                                        <p:attrNameLst>
                                          <p:attrName>style.visibility</p:attrName>
                                        </p:attrNameLst>
                                      </p:cBhvr>
                                      <p:to>
                                        <p:strVal val="hidden"/>
                                      </p:to>
                                    </p:set>
                                  </p:childTnLst>
                                </p:cTn>
                              </p:par>
                              <p:par>
                                <p:cTn id="283" presetID="10" presetClass="entr" presetSubtype="0" fill="hold" grpId="0" nodeType="withEffect">
                                  <p:stCondLst>
                                    <p:cond delay="0"/>
                                  </p:stCondLst>
                                  <p:childTnLst>
                                    <p:set>
                                      <p:cBhvr>
                                        <p:cTn id="284" dur="1" fill="hold">
                                          <p:stCondLst>
                                            <p:cond delay="0"/>
                                          </p:stCondLst>
                                        </p:cTn>
                                        <p:tgtEl>
                                          <p:spTgt spid="188421"/>
                                        </p:tgtEl>
                                        <p:attrNameLst>
                                          <p:attrName>style.visibility</p:attrName>
                                        </p:attrNameLst>
                                      </p:cBhvr>
                                      <p:to>
                                        <p:strVal val="visible"/>
                                      </p:to>
                                    </p:set>
                                    <p:animEffect transition="in" filter="fade">
                                      <p:cBhvr>
                                        <p:cTn id="285" dur="2000"/>
                                        <p:tgtEl>
                                          <p:spTgt spid="188421"/>
                                        </p:tgtEl>
                                      </p:cBhvr>
                                    </p:animEffect>
                                  </p:childTnLst>
                                </p:cTn>
                              </p:par>
                            </p:childTnLst>
                          </p:cTn>
                        </p:par>
                        <p:par>
                          <p:cTn id="286" fill="hold">
                            <p:stCondLst>
                              <p:cond delay="11500"/>
                            </p:stCondLst>
                            <p:childTnLst>
                              <p:par>
                                <p:cTn id="287" presetID="22" presetClass="entr" presetSubtype="8" fill="hold" grpId="0" nodeType="afterEffect">
                                  <p:stCondLst>
                                    <p:cond delay="0"/>
                                  </p:stCondLst>
                                  <p:childTnLst>
                                    <p:set>
                                      <p:cBhvr>
                                        <p:cTn id="288" dur="1" fill="hold">
                                          <p:stCondLst>
                                            <p:cond delay="0"/>
                                          </p:stCondLst>
                                        </p:cTn>
                                        <p:tgtEl>
                                          <p:spTgt spid="188441"/>
                                        </p:tgtEl>
                                        <p:attrNameLst>
                                          <p:attrName>style.visibility</p:attrName>
                                        </p:attrNameLst>
                                      </p:cBhvr>
                                      <p:to>
                                        <p:strVal val="visible"/>
                                      </p:to>
                                    </p:set>
                                    <p:animEffect transition="in" filter="wipe(left)">
                                      <p:cBhvr>
                                        <p:cTn id="289" dur="2000"/>
                                        <p:tgtEl>
                                          <p:spTgt spid="188441"/>
                                        </p:tgtEl>
                                      </p:cBhvr>
                                    </p:animEffect>
                                  </p:childTnLst>
                                </p:cTn>
                              </p:par>
                              <p:par>
                                <p:cTn id="290" presetID="10" presetClass="entr" presetSubtype="0" fill="hold" nodeType="withEffect">
                                  <p:stCondLst>
                                    <p:cond delay="0"/>
                                  </p:stCondLst>
                                  <p:childTnLst>
                                    <p:set>
                                      <p:cBhvr>
                                        <p:cTn id="291" dur="1" fill="hold">
                                          <p:stCondLst>
                                            <p:cond delay="0"/>
                                          </p:stCondLst>
                                        </p:cTn>
                                        <p:tgtEl>
                                          <p:spTgt spid="188420"/>
                                        </p:tgtEl>
                                        <p:attrNameLst>
                                          <p:attrName>style.visibility</p:attrName>
                                        </p:attrNameLst>
                                      </p:cBhvr>
                                      <p:to>
                                        <p:strVal val="visible"/>
                                      </p:to>
                                    </p:set>
                                    <p:animEffect transition="in" filter="fade">
                                      <p:cBhvr>
                                        <p:cTn id="292" dur="500"/>
                                        <p:tgtEl>
                                          <p:spTgt spid="188420"/>
                                        </p:tgtEl>
                                      </p:cBhvr>
                                    </p:animEffect>
                                  </p:childTnLst>
                                </p:cTn>
                              </p:par>
                            </p:childTnLst>
                          </p:cTn>
                        </p:par>
                      </p:childTnLst>
                    </p:cTn>
                  </p:par>
                  <p:par>
                    <p:cTn id="293" fill="hold">
                      <p:stCondLst>
                        <p:cond delay="indefinite"/>
                      </p:stCondLst>
                      <p:childTnLst>
                        <p:par>
                          <p:cTn id="294" fill="hold">
                            <p:stCondLst>
                              <p:cond delay="0"/>
                            </p:stCondLst>
                            <p:childTnLst>
                              <p:par>
                                <p:cTn id="295" presetID="22" presetClass="entr" presetSubtype="4" fill="hold" grpId="0" nodeType="clickEffect">
                                  <p:stCondLst>
                                    <p:cond delay="0"/>
                                  </p:stCondLst>
                                  <p:childTnLst>
                                    <p:set>
                                      <p:cBhvr>
                                        <p:cTn id="296" dur="1" fill="hold">
                                          <p:stCondLst>
                                            <p:cond delay="0"/>
                                          </p:stCondLst>
                                        </p:cTn>
                                        <p:tgtEl>
                                          <p:spTgt spid="174"/>
                                        </p:tgtEl>
                                        <p:attrNameLst>
                                          <p:attrName>style.visibility</p:attrName>
                                        </p:attrNameLst>
                                      </p:cBhvr>
                                      <p:to>
                                        <p:strVal val="visible"/>
                                      </p:to>
                                    </p:set>
                                    <p:animEffect transition="in" filter="wipe(down)">
                                      <p:cBhvr>
                                        <p:cTn id="297" dur="500"/>
                                        <p:tgtEl>
                                          <p:spTgt spid="174"/>
                                        </p:tgtEl>
                                      </p:cBhvr>
                                    </p:animEffect>
                                  </p:childTnLst>
                                </p:cTn>
                              </p:par>
                              <p:par>
                                <p:cTn id="298" presetID="22" presetClass="entr" presetSubtype="4" fill="hold" nodeType="withEffect">
                                  <p:stCondLst>
                                    <p:cond delay="0"/>
                                  </p:stCondLst>
                                  <p:childTnLst>
                                    <p:set>
                                      <p:cBhvr>
                                        <p:cTn id="299" dur="1" fill="hold">
                                          <p:stCondLst>
                                            <p:cond delay="0"/>
                                          </p:stCondLst>
                                        </p:cTn>
                                        <p:tgtEl>
                                          <p:spTgt spid="175"/>
                                        </p:tgtEl>
                                        <p:attrNameLst>
                                          <p:attrName>style.visibility</p:attrName>
                                        </p:attrNameLst>
                                      </p:cBhvr>
                                      <p:to>
                                        <p:strVal val="visible"/>
                                      </p:to>
                                    </p:set>
                                    <p:animEffect transition="in" filter="wipe(down)">
                                      <p:cBhvr>
                                        <p:cTn id="300" dur="500"/>
                                        <p:tgtEl>
                                          <p:spTgt spid="175"/>
                                        </p:tgtEl>
                                      </p:cBhvr>
                                    </p:animEffect>
                                  </p:childTnLst>
                                </p:cTn>
                              </p:par>
                              <p:par>
                                <p:cTn id="301" presetID="22" presetClass="entr" presetSubtype="4" fill="hold" nodeType="withEffect">
                                  <p:stCondLst>
                                    <p:cond delay="0"/>
                                  </p:stCondLst>
                                  <p:childTnLst>
                                    <p:set>
                                      <p:cBhvr>
                                        <p:cTn id="302" dur="1" fill="hold">
                                          <p:stCondLst>
                                            <p:cond delay="0"/>
                                          </p:stCondLst>
                                        </p:cTn>
                                        <p:tgtEl>
                                          <p:spTgt spid="176"/>
                                        </p:tgtEl>
                                        <p:attrNameLst>
                                          <p:attrName>style.visibility</p:attrName>
                                        </p:attrNameLst>
                                      </p:cBhvr>
                                      <p:to>
                                        <p:strVal val="visible"/>
                                      </p:to>
                                    </p:set>
                                    <p:animEffect transition="in" filter="wipe(down)">
                                      <p:cBhvr>
                                        <p:cTn id="303" dur="500"/>
                                        <p:tgtEl>
                                          <p:spTgt spid="176"/>
                                        </p:tgtEl>
                                      </p:cBhvr>
                                    </p:animEffect>
                                  </p:childTnLst>
                                </p:cTn>
                              </p:par>
                              <p:par>
                                <p:cTn id="304" presetID="22" presetClass="entr" presetSubtype="4" fill="hold" nodeType="withEffect">
                                  <p:stCondLst>
                                    <p:cond delay="0"/>
                                  </p:stCondLst>
                                  <p:childTnLst>
                                    <p:set>
                                      <p:cBhvr>
                                        <p:cTn id="305" dur="1" fill="hold">
                                          <p:stCondLst>
                                            <p:cond delay="0"/>
                                          </p:stCondLst>
                                        </p:cTn>
                                        <p:tgtEl>
                                          <p:spTgt spid="177"/>
                                        </p:tgtEl>
                                        <p:attrNameLst>
                                          <p:attrName>style.visibility</p:attrName>
                                        </p:attrNameLst>
                                      </p:cBhvr>
                                      <p:to>
                                        <p:strVal val="visible"/>
                                      </p:to>
                                    </p:set>
                                    <p:animEffect transition="in" filter="wipe(down)">
                                      <p:cBhvr>
                                        <p:cTn id="306" dur="500"/>
                                        <p:tgtEl>
                                          <p:spTgt spid="177"/>
                                        </p:tgtEl>
                                      </p:cBhvr>
                                    </p:animEffect>
                                  </p:childTnLst>
                                </p:cTn>
                              </p:par>
                              <p:par>
                                <p:cTn id="307" presetID="22" presetClass="entr" presetSubtype="4" fill="hold" nodeType="withEffect">
                                  <p:stCondLst>
                                    <p:cond delay="0"/>
                                  </p:stCondLst>
                                  <p:childTnLst>
                                    <p:set>
                                      <p:cBhvr>
                                        <p:cTn id="308" dur="1" fill="hold">
                                          <p:stCondLst>
                                            <p:cond delay="0"/>
                                          </p:stCondLst>
                                        </p:cTn>
                                        <p:tgtEl>
                                          <p:spTgt spid="178"/>
                                        </p:tgtEl>
                                        <p:attrNameLst>
                                          <p:attrName>style.visibility</p:attrName>
                                        </p:attrNameLst>
                                      </p:cBhvr>
                                      <p:to>
                                        <p:strVal val="visible"/>
                                      </p:to>
                                    </p:set>
                                    <p:animEffect transition="in" filter="wipe(down)">
                                      <p:cBhvr>
                                        <p:cTn id="309" dur="500"/>
                                        <p:tgtEl>
                                          <p:spTgt spid="1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8631" grpId="0" animBg="1"/>
      <p:bldP spid="188418" grpId="0" animBg="1"/>
      <p:bldP spid="188421" grpId="0" animBg="1"/>
      <p:bldP spid="188422" grpId="0" animBg="1"/>
      <p:bldP spid="188423" grpId="0" animBg="1"/>
      <p:bldP spid="188426" grpId="0" animBg="1"/>
      <p:bldP spid="188427" grpId="0" animBg="1"/>
      <p:bldP spid="188435" grpId="0" animBg="1"/>
      <p:bldP spid="188439" grpId="0"/>
      <p:bldP spid="188440" grpId="0"/>
      <p:bldP spid="188441" grpId="0"/>
      <p:bldP spid="188450" grpId="0"/>
      <p:bldP spid="188452" grpId="0" animBg="1"/>
      <p:bldP spid="188454" grpId="0" animBg="1"/>
      <p:bldP spid="188468" grpId="0" animBg="1"/>
      <p:bldP spid="188469" grpId="0" animBg="1"/>
      <p:bldP spid="188560" grpId="0" animBg="1"/>
      <p:bldP spid="188561" grpId="0" animBg="1"/>
      <p:bldP spid="188630" grpId="0" animBg="1"/>
      <p:bldP spid="188629" grpId="0" animBg="1"/>
      <p:bldP spid="188503" grpId="0" animBg="1"/>
      <p:bldP spid="188466" grpId="0" animBg="1"/>
      <p:bldP spid="17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714" name="Freeform 66"/>
          <p:cNvSpPr>
            <a:spLocks/>
          </p:cNvSpPr>
          <p:nvPr/>
        </p:nvSpPr>
        <p:spPr bwMode="auto">
          <a:xfrm>
            <a:off x="889000" y="2909888"/>
            <a:ext cx="2457450" cy="4762"/>
          </a:xfrm>
          <a:custGeom>
            <a:avLst/>
            <a:gdLst/>
            <a:ahLst/>
            <a:cxnLst>
              <a:cxn ang="0">
                <a:pos x="0" y="0"/>
              </a:cxn>
              <a:cxn ang="0">
                <a:pos x="1548" y="3"/>
              </a:cxn>
            </a:cxnLst>
            <a:rect l="0" t="0" r="r" b="b"/>
            <a:pathLst>
              <a:path w="1548" h="3">
                <a:moveTo>
                  <a:pt x="0" y="0"/>
                </a:moveTo>
                <a:lnTo>
                  <a:pt x="1548" y="3"/>
                </a:lnTo>
              </a:path>
            </a:pathLst>
          </a:custGeom>
          <a:noFill/>
          <a:ln w="19050" cap="flat" cmpd="sng">
            <a:solidFill>
              <a:srgbClr val="0000CC"/>
            </a:solidFill>
            <a:prstDash val="solid"/>
            <a:round/>
            <a:headEnd type="oval" w="med" len="med"/>
            <a:tailEnd type="oval" w="med" len="med"/>
          </a:ln>
          <a:effectLst/>
        </p:spPr>
        <p:txBody>
          <a:bodyPr wrap="none"/>
          <a:lstStyle/>
          <a:p>
            <a:endParaRPr lang="ru-RU"/>
          </a:p>
        </p:txBody>
      </p:sp>
      <p:sp>
        <p:nvSpPr>
          <p:cNvPr id="155765" name="Arc 117"/>
          <p:cNvSpPr>
            <a:spLocks/>
          </p:cNvSpPr>
          <p:nvPr/>
        </p:nvSpPr>
        <p:spPr bwMode="auto">
          <a:xfrm rot="-23215609">
            <a:off x="3298825" y="3629025"/>
            <a:ext cx="2952750" cy="1462088"/>
          </a:xfrm>
          <a:custGeom>
            <a:avLst/>
            <a:gdLst>
              <a:gd name="G0" fmla="+- 0 0 0"/>
              <a:gd name="G1" fmla="+- 9534 0 0"/>
              <a:gd name="G2" fmla="+- 21600 0 0"/>
              <a:gd name="T0" fmla="*/ 19382 w 21600"/>
              <a:gd name="T1" fmla="*/ 0 h 10895"/>
              <a:gd name="T2" fmla="*/ 21557 w 21600"/>
              <a:gd name="T3" fmla="*/ 10895 h 10895"/>
              <a:gd name="T4" fmla="*/ 0 w 21600"/>
              <a:gd name="T5" fmla="*/ 9534 h 10895"/>
            </a:gdLst>
            <a:ahLst/>
            <a:cxnLst>
              <a:cxn ang="0">
                <a:pos x="T0" y="T1"/>
              </a:cxn>
              <a:cxn ang="0">
                <a:pos x="T2" y="T3"/>
              </a:cxn>
              <a:cxn ang="0">
                <a:pos x="T4" y="T5"/>
              </a:cxn>
            </a:cxnLst>
            <a:rect l="0" t="0" r="r" b="b"/>
            <a:pathLst>
              <a:path w="21600" h="10895" fill="none" extrusionOk="0">
                <a:moveTo>
                  <a:pt x="19382" y="-1"/>
                </a:moveTo>
                <a:cubicBezTo>
                  <a:pt x="20841" y="2966"/>
                  <a:pt x="21600" y="6228"/>
                  <a:pt x="21600" y="9534"/>
                </a:cubicBezTo>
                <a:cubicBezTo>
                  <a:pt x="21600" y="9988"/>
                  <a:pt x="21585" y="10441"/>
                  <a:pt x="21557" y="10895"/>
                </a:cubicBezTo>
              </a:path>
              <a:path w="21600" h="10895" stroke="0" extrusionOk="0">
                <a:moveTo>
                  <a:pt x="19382" y="-1"/>
                </a:moveTo>
                <a:cubicBezTo>
                  <a:pt x="20841" y="2966"/>
                  <a:pt x="21600" y="6228"/>
                  <a:pt x="21600" y="9534"/>
                </a:cubicBezTo>
                <a:cubicBezTo>
                  <a:pt x="21600" y="9988"/>
                  <a:pt x="21585" y="10441"/>
                  <a:pt x="21557" y="10895"/>
                </a:cubicBezTo>
                <a:lnTo>
                  <a:pt x="0" y="9534"/>
                </a:lnTo>
                <a:close/>
              </a:path>
            </a:pathLst>
          </a:custGeom>
          <a:noFill/>
          <a:ln w="38100">
            <a:solidFill>
              <a:srgbClr val="000066"/>
            </a:solidFill>
            <a:round/>
            <a:headEnd/>
            <a:tailEnd/>
          </a:ln>
          <a:effectLst/>
        </p:spPr>
        <p:txBody>
          <a:bodyPr wrap="none" anchor="ctr"/>
          <a:lstStyle/>
          <a:p>
            <a:endParaRPr lang="ru-RU"/>
          </a:p>
        </p:txBody>
      </p:sp>
      <p:sp>
        <p:nvSpPr>
          <p:cNvPr id="155650" name="Text Box 2"/>
          <p:cNvSpPr txBox="1">
            <a:spLocks noChangeArrowheads="1"/>
          </p:cNvSpPr>
          <p:nvPr/>
        </p:nvSpPr>
        <p:spPr bwMode="auto">
          <a:xfrm>
            <a:off x="5940425" y="3273425"/>
            <a:ext cx="366713" cy="457200"/>
          </a:xfrm>
          <a:prstGeom prst="rect">
            <a:avLst/>
          </a:prstGeom>
          <a:noFill/>
          <a:ln w="12700">
            <a:noFill/>
            <a:miter lim="800000"/>
            <a:headEnd type="none" w="sm" len="sm"/>
            <a:tailEnd type="none" w="sm" len="sm"/>
          </a:ln>
          <a:effectLst/>
        </p:spPr>
        <p:txBody>
          <a:bodyPr wrap="none">
            <a:spAutoFit/>
          </a:bodyPr>
          <a:lstStyle/>
          <a:p>
            <a:r>
              <a:rPr lang="ru-RU">
                <a:solidFill>
                  <a:srgbClr val="0000FF"/>
                </a:solidFill>
              </a:rPr>
              <a:t>С</a:t>
            </a:r>
          </a:p>
        </p:txBody>
      </p:sp>
      <p:sp>
        <p:nvSpPr>
          <p:cNvPr id="155651" name="Freeform 3"/>
          <p:cNvSpPr>
            <a:spLocks/>
          </p:cNvSpPr>
          <p:nvPr/>
        </p:nvSpPr>
        <p:spPr bwMode="auto">
          <a:xfrm>
            <a:off x="3530600" y="3748088"/>
            <a:ext cx="2552700" cy="2093912"/>
          </a:xfrm>
          <a:custGeom>
            <a:avLst/>
            <a:gdLst/>
            <a:ahLst/>
            <a:cxnLst>
              <a:cxn ang="0">
                <a:pos x="0" y="1160"/>
              </a:cxn>
              <a:cxn ang="0">
                <a:pos x="1608" y="0"/>
              </a:cxn>
              <a:cxn ang="0">
                <a:pos x="1536" y="1312"/>
              </a:cxn>
              <a:cxn ang="0">
                <a:pos x="1482" y="1319"/>
              </a:cxn>
              <a:cxn ang="0">
                <a:pos x="0" y="1160"/>
              </a:cxn>
            </a:cxnLst>
            <a:rect l="0" t="0" r="r" b="b"/>
            <a:pathLst>
              <a:path w="1608" h="1319">
                <a:moveTo>
                  <a:pt x="0" y="1160"/>
                </a:moveTo>
                <a:lnTo>
                  <a:pt x="1608" y="0"/>
                </a:lnTo>
                <a:lnTo>
                  <a:pt x="1536" y="1312"/>
                </a:lnTo>
                <a:lnTo>
                  <a:pt x="1482" y="1319"/>
                </a:lnTo>
                <a:lnTo>
                  <a:pt x="0" y="1160"/>
                </a:lnTo>
                <a:close/>
              </a:path>
            </a:pathLst>
          </a:custGeom>
          <a:gradFill rotWithShape="1">
            <a:gsLst>
              <a:gs pos="0">
                <a:schemeClr val="bg1"/>
              </a:gs>
              <a:gs pos="100000">
                <a:srgbClr val="0066FF"/>
              </a:gs>
            </a:gsLst>
            <a:path path="rect">
              <a:fillToRect l="50000" t="50000" r="50000" b="50000"/>
            </a:path>
          </a:gradFill>
          <a:ln w="12700" cap="flat" cmpd="sng">
            <a:solidFill>
              <a:schemeClr val="tx1"/>
            </a:solidFill>
            <a:prstDash val="solid"/>
            <a:round/>
            <a:headEnd type="none" w="sm" len="sm"/>
            <a:tailEnd type="none" w="sm" len="sm"/>
          </a:ln>
          <a:effectLst/>
        </p:spPr>
        <p:txBody>
          <a:bodyPr wrap="none"/>
          <a:lstStyle/>
          <a:p>
            <a:endParaRPr lang="ru-RU"/>
          </a:p>
        </p:txBody>
      </p:sp>
      <p:sp>
        <p:nvSpPr>
          <p:cNvPr id="155690" name="Text Box 42"/>
          <p:cNvSpPr txBox="1">
            <a:spLocks noChangeArrowheads="1"/>
          </p:cNvSpPr>
          <p:nvPr/>
        </p:nvSpPr>
        <p:spPr bwMode="auto">
          <a:xfrm>
            <a:off x="3419475" y="714375"/>
            <a:ext cx="5594350" cy="2282825"/>
          </a:xfrm>
          <a:prstGeom prst="rect">
            <a:avLst/>
          </a:prstGeom>
          <a:noFill/>
          <a:ln w="12700">
            <a:noFill/>
            <a:miter lim="800000"/>
            <a:headEnd type="none" w="sm" len="sm"/>
            <a:tailEnd type="none" w="sm" len="sm"/>
          </a:ln>
          <a:effectLst/>
        </p:spPr>
        <p:txBody>
          <a:bodyPr wrap="none">
            <a:spAutoFit/>
          </a:bodyPr>
          <a:lstStyle/>
          <a:p>
            <a:pPr marL="457200" indent="-457200">
              <a:buFontTx/>
              <a:buAutoNum type="arabicPeriod"/>
            </a:pPr>
            <a:r>
              <a:rPr lang="ru-RU">
                <a:solidFill>
                  <a:srgbClr val="000099"/>
                </a:solidFill>
              </a:rPr>
              <a:t>Построим луч </a:t>
            </a:r>
            <a:r>
              <a:rPr lang="ru-RU" i="1">
                <a:solidFill>
                  <a:srgbClr val="000099"/>
                </a:solidFill>
              </a:rPr>
              <a:t>а</a:t>
            </a:r>
            <a:r>
              <a:rPr lang="ru-RU">
                <a:solidFill>
                  <a:srgbClr val="000099"/>
                </a:solidFill>
              </a:rPr>
              <a:t>.</a:t>
            </a:r>
            <a:endParaRPr lang="en-US">
              <a:solidFill>
                <a:srgbClr val="000099"/>
              </a:solidFill>
            </a:endParaRPr>
          </a:p>
          <a:p>
            <a:pPr marL="457200" indent="-457200">
              <a:buFontTx/>
              <a:buAutoNum type="arabicPeriod"/>
            </a:pPr>
            <a:r>
              <a:rPr lang="ru-RU">
                <a:solidFill>
                  <a:srgbClr val="000099"/>
                </a:solidFill>
              </a:rPr>
              <a:t>Отложим отрезок АВ, равный </a:t>
            </a:r>
            <a:r>
              <a:rPr lang="en-US">
                <a:solidFill>
                  <a:srgbClr val="000099"/>
                </a:solidFill>
              </a:rPr>
              <a:t>P</a:t>
            </a:r>
            <a:r>
              <a:rPr lang="en-US" baseline="-25000">
                <a:solidFill>
                  <a:srgbClr val="000099"/>
                </a:solidFill>
              </a:rPr>
              <a:t>1</a:t>
            </a:r>
            <a:r>
              <a:rPr lang="en-US">
                <a:solidFill>
                  <a:srgbClr val="000099"/>
                </a:solidFill>
              </a:rPr>
              <a:t>Q</a:t>
            </a:r>
            <a:r>
              <a:rPr lang="en-US" baseline="-25000">
                <a:solidFill>
                  <a:srgbClr val="000099"/>
                </a:solidFill>
              </a:rPr>
              <a:t>1</a:t>
            </a:r>
            <a:r>
              <a:rPr lang="ru-RU">
                <a:solidFill>
                  <a:srgbClr val="000099"/>
                </a:solidFill>
              </a:rPr>
              <a:t>.</a:t>
            </a:r>
            <a:endParaRPr lang="en-US">
              <a:solidFill>
                <a:srgbClr val="000099"/>
              </a:solidFill>
            </a:endParaRPr>
          </a:p>
          <a:p>
            <a:pPr marL="457200" indent="-457200">
              <a:buFontTx/>
              <a:buAutoNum type="arabicPeriod"/>
            </a:pPr>
            <a:r>
              <a:rPr lang="ru-RU">
                <a:solidFill>
                  <a:srgbClr val="000099"/>
                </a:solidFill>
              </a:rPr>
              <a:t>Построим дугу с центром в т. А и </a:t>
            </a:r>
          </a:p>
          <a:p>
            <a:pPr marL="457200" indent="-457200"/>
            <a:r>
              <a:rPr lang="ru-RU">
                <a:solidFill>
                  <a:srgbClr val="000099"/>
                </a:solidFill>
              </a:rPr>
              <a:t>      радиусом </a:t>
            </a:r>
            <a:r>
              <a:rPr lang="ru-RU"/>
              <a:t>Р</a:t>
            </a:r>
            <a:r>
              <a:rPr lang="ru-RU" baseline="-25000"/>
              <a:t>2</a:t>
            </a:r>
            <a:r>
              <a:rPr lang="en-US"/>
              <a:t>Q</a:t>
            </a:r>
            <a:r>
              <a:rPr lang="ru-RU" baseline="-25000"/>
              <a:t>2</a:t>
            </a:r>
            <a:r>
              <a:rPr lang="ru-RU">
                <a:solidFill>
                  <a:srgbClr val="000099"/>
                </a:solidFill>
              </a:rPr>
              <a:t>.</a:t>
            </a:r>
          </a:p>
          <a:p>
            <a:pPr marL="457200" indent="-457200">
              <a:buFontTx/>
              <a:buAutoNum type="arabicPeriod" startAt="4"/>
            </a:pPr>
            <a:r>
              <a:rPr lang="ru-RU">
                <a:solidFill>
                  <a:srgbClr val="000099"/>
                </a:solidFill>
              </a:rPr>
              <a:t>Построим дугу с центром в т.В и</a:t>
            </a:r>
          </a:p>
          <a:p>
            <a:pPr marL="457200" indent="-457200"/>
            <a:r>
              <a:rPr lang="ru-RU">
                <a:solidFill>
                  <a:srgbClr val="000099"/>
                </a:solidFill>
              </a:rPr>
              <a:t>      радиусом </a:t>
            </a:r>
            <a:r>
              <a:rPr lang="en-US">
                <a:solidFill>
                  <a:srgbClr val="000099"/>
                </a:solidFill>
              </a:rPr>
              <a:t>P</a:t>
            </a:r>
            <a:r>
              <a:rPr lang="ru-RU" baseline="-25000">
                <a:solidFill>
                  <a:srgbClr val="000099"/>
                </a:solidFill>
              </a:rPr>
              <a:t>3</a:t>
            </a:r>
            <a:r>
              <a:rPr lang="en-US">
                <a:solidFill>
                  <a:srgbClr val="000099"/>
                </a:solidFill>
              </a:rPr>
              <a:t>Q</a:t>
            </a:r>
            <a:r>
              <a:rPr lang="ru-RU" baseline="-25000">
                <a:solidFill>
                  <a:srgbClr val="000099"/>
                </a:solidFill>
              </a:rPr>
              <a:t>3</a:t>
            </a:r>
            <a:r>
              <a:rPr lang="ru-RU">
                <a:solidFill>
                  <a:srgbClr val="000099"/>
                </a:solidFill>
              </a:rPr>
              <a:t>.</a:t>
            </a:r>
          </a:p>
        </p:txBody>
      </p:sp>
      <p:sp>
        <p:nvSpPr>
          <p:cNvPr id="155691" name="Text Box 43"/>
          <p:cNvSpPr txBox="1">
            <a:spLocks noChangeArrowheads="1"/>
          </p:cNvSpPr>
          <p:nvPr/>
        </p:nvSpPr>
        <p:spPr bwMode="auto">
          <a:xfrm>
            <a:off x="5940425" y="5832475"/>
            <a:ext cx="363538" cy="457200"/>
          </a:xfrm>
          <a:prstGeom prst="rect">
            <a:avLst/>
          </a:prstGeom>
          <a:noFill/>
          <a:ln w="12700">
            <a:noFill/>
            <a:miter lim="800000"/>
            <a:headEnd type="none" w="sm" len="sm"/>
            <a:tailEnd type="none" w="sm" len="sm"/>
          </a:ln>
          <a:effectLst/>
        </p:spPr>
        <p:txBody>
          <a:bodyPr wrap="none">
            <a:spAutoFit/>
          </a:bodyPr>
          <a:lstStyle/>
          <a:p>
            <a:r>
              <a:rPr lang="ru-RU">
                <a:solidFill>
                  <a:srgbClr val="0000FF"/>
                </a:solidFill>
              </a:rPr>
              <a:t>В</a:t>
            </a:r>
          </a:p>
        </p:txBody>
      </p:sp>
      <p:sp>
        <p:nvSpPr>
          <p:cNvPr id="155692" name="Text Box 44"/>
          <p:cNvSpPr txBox="1">
            <a:spLocks noChangeArrowheads="1"/>
          </p:cNvSpPr>
          <p:nvPr/>
        </p:nvSpPr>
        <p:spPr bwMode="auto">
          <a:xfrm>
            <a:off x="3348038" y="5664200"/>
            <a:ext cx="366712" cy="457200"/>
          </a:xfrm>
          <a:prstGeom prst="rect">
            <a:avLst/>
          </a:prstGeom>
          <a:noFill/>
          <a:ln w="12700">
            <a:noFill/>
            <a:miter lim="800000"/>
            <a:headEnd type="none" w="sm" len="sm"/>
            <a:tailEnd type="none" w="sm" len="sm"/>
          </a:ln>
          <a:effectLst/>
        </p:spPr>
        <p:txBody>
          <a:bodyPr wrap="none">
            <a:spAutoFit/>
          </a:bodyPr>
          <a:lstStyle/>
          <a:p>
            <a:r>
              <a:rPr lang="ru-RU">
                <a:solidFill>
                  <a:srgbClr val="0000FF"/>
                </a:solidFill>
              </a:rPr>
              <a:t>А</a:t>
            </a:r>
          </a:p>
        </p:txBody>
      </p:sp>
      <p:sp>
        <p:nvSpPr>
          <p:cNvPr id="155702" name="Text Box 54"/>
          <p:cNvSpPr txBox="1">
            <a:spLocks noChangeArrowheads="1"/>
          </p:cNvSpPr>
          <p:nvPr/>
        </p:nvSpPr>
        <p:spPr bwMode="auto">
          <a:xfrm>
            <a:off x="3786182" y="2428868"/>
            <a:ext cx="2199769" cy="400110"/>
          </a:xfrm>
          <a:prstGeom prst="rect">
            <a:avLst/>
          </a:prstGeom>
          <a:solidFill>
            <a:schemeClr val="bg1"/>
          </a:solidFill>
          <a:ln w="12700">
            <a:noFill/>
            <a:miter lim="800000"/>
            <a:headEnd type="none" w="sm" len="sm"/>
            <a:tailEnd type="none" w="sm" len="sm"/>
          </a:ln>
          <a:effectLst/>
        </p:spPr>
        <p:txBody>
          <a:bodyPr wrap="none">
            <a:spAutoFit/>
          </a:bodyPr>
          <a:lstStyle/>
          <a:p>
            <a:r>
              <a:rPr lang="ru-RU" sz="2000" dirty="0" smtClean="0">
                <a:solidFill>
                  <a:srgbClr val="FF0000"/>
                </a:solidFill>
              </a:rPr>
              <a:t>     </a:t>
            </a:r>
            <a:r>
              <a:rPr lang="el-GR" sz="2000" dirty="0" smtClean="0">
                <a:solidFill>
                  <a:srgbClr val="FF0000"/>
                </a:solidFill>
              </a:rPr>
              <a:t>Δ</a:t>
            </a:r>
            <a:r>
              <a:rPr lang="ru-RU" sz="2000" dirty="0" smtClean="0">
                <a:solidFill>
                  <a:srgbClr val="FF0000"/>
                </a:solidFill>
              </a:rPr>
              <a:t> АВС </a:t>
            </a:r>
            <a:r>
              <a:rPr lang="ru-RU" sz="2000" dirty="0">
                <a:solidFill>
                  <a:srgbClr val="FF0000"/>
                </a:solidFill>
              </a:rPr>
              <a:t>искомый</a:t>
            </a:r>
            <a:r>
              <a:rPr lang="ru-RU" sz="2000" dirty="0" smtClean="0">
                <a:solidFill>
                  <a:srgbClr val="FF0000"/>
                </a:solidFill>
              </a:rPr>
              <a:t>.</a:t>
            </a:r>
            <a:endParaRPr lang="ru-RU" sz="2000" dirty="0">
              <a:solidFill>
                <a:srgbClr val="FF0000"/>
              </a:solidFill>
            </a:endParaRPr>
          </a:p>
        </p:txBody>
      </p:sp>
      <p:sp>
        <p:nvSpPr>
          <p:cNvPr id="155712" name="Text Box 64"/>
          <p:cNvSpPr txBox="1">
            <a:spLocks noChangeArrowheads="1"/>
          </p:cNvSpPr>
          <p:nvPr/>
        </p:nvSpPr>
        <p:spPr bwMode="auto">
          <a:xfrm>
            <a:off x="0" y="500042"/>
            <a:ext cx="996950" cy="457200"/>
          </a:xfrm>
          <a:prstGeom prst="rect">
            <a:avLst/>
          </a:prstGeom>
          <a:noFill/>
          <a:ln w="12700">
            <a:noFill/>
            <a:miter lim="800000"/>
            <a:headEnd type="none" w="sm" len="sm"/>
            <a:tailEnd type="none" w="sm" len="sm"/>
          </a:ln>
          <a:effectLst/>
        </p:spPr>
        <p:txBody>
          <a:bodyPr wrap="none">
            <a:spAutoFit/>
          </a:bodyPr>
          <a:lstStyle/>
          <a:p>
            <a:r>
              <a:rPr lang="ru-RU" dirty="0"/>
              <a:t>Дано:</a:t>
            </a:r>
          </a:p>
        </p:txBody>
      </p:sp>
      <p:sp>
        <p:nvSpPr>
          <p:cNvPr id="155713" name="Text Box 65"/>
          <p:cNvSpPr txBox="1">
            <a:spLocks noChangeArrowheads="1"/>
          </p:cNvSpPr>
          <p:nvPr/>
        </p:nvSpPr>
        <p:spPr bwMode="auto">
          <a:xfrm>
            <a:off x="642910" y="500042"/>
            <a:ext cx="2717411" cy="369332"/>
          </a:xfrm>
          <a:prstGeom prst="rect">
            <a:avLst/>
          </a:prstGeom>
          <a:noFill/>
          <a:ln w="12700">
            <a:noFill/>
            <a:miter lim="800000"/>
            <a:headEnd type="none" w="sm" len="sm"/>
            <a:tailEnd type="none" w="sm" len="sm"/>
          </a:ln>
          <a:effectLst/>
        </p:spPr>
        <p:txBody>
          <a:bodyPr wrap="none">
            <a:spAutoFit/>
          </a:bodyPr>
          <a:lstStyle/>
          <a:p>
            <a:r>
              <a:rPr lang="ru-RU" b="1" dirty="0" smtClean="0"/>
              <a:t>Отрезки Р</a:t>
            </a:r>
            <a:r>
              <a:rPr lang="ru-RU" b="1" baseline="-25000" dirty="0" smtClean="0"/>
              <a:t>1</a:t>
            </a:r>
            <a:r>
              <a:rPr lang="en-US" b="1" dirty="0"/>
              <a:t>Q</a:t>
            </a:r>
            <a:r>
              <a:rPr lang="en-US" b="1" baseline="-25000" dirty="0"/>
              <a:t>1</a:t>
            </a:r>
            <a:r>
              <a:rPr lang="ru-RU" b="1" dirty="0"/>
              <a:t>,  Р</a:t>
            </a:r>
            <a:r>
              <a:rPr lang="ru-RU" b="1" baseline="-25000" dirty="0"/>
              <a:t>2</a:t>
            </a:r>
            <a:r>
              <a:rPr lang="en-US" b="1" dirty="0"/>
              <a:t>Q</a:t>
            </a:r>
            <a:r>
              <a:rPr lang="ru-RU" b="1" baseline="-25000" dirty="0"/>
              <a:t>2</a:t>
            </a:r>
            <a:r>
              <a:rPr lang="ru-RU" b="1" dirty="0"/>
              <a:t>, </a:t>
            </a:r>
            <a:r>
              <a:rPr lang="en-US" b="1" dirty="0"/>
              <a:t>P</a:t>
            </a:r>
            <a:r>
              <a:rPr lang="en-US" b="1" baseline="-25000" dirty="0"/>
              <a:t>3</a:t>
            </a:r>
            <a:r>
              <a:rPr lang="en-US" b="1" dirty="0"/>
              <a:t>Q</a:t>
            </a:r>
            <a:r>
              <a:rPr lang="en-US" b="1" baseline="-25000" dirty="0"/>
              <a:t>3</a:t>
            </a:r>
            <a:r>
              <a:rPr lang="ru-RU" b="1" dirty="0"/>
              <a:t>.</a:t>
            </a:r>
          </a:p>
        </p:txBody>
      </p:sp>
      <p:sp>
        <p:nvSpPr>
          <p:cNvPr id="155715" name="Line 67"/>
          <p:cNvSpPr>
            <a:spLocks noChangeShapeType="1"/>
          </p:cNvSpPr>
          <p:nvPr/>
        </p:nvSpPr>
        <p:spPr bwMode="auto">
          <a:xfrm>
            <a:off x="611188" y="3633788"/>
            <a:ext cx="3097212" cy="0"/>
          </a:xfrm>
          <a:prstGeom prst="line">
            <a:avLst/>
          </a:prstGeom>
          <a:noFill/>
          <a:ln w="19050">
            <a:solidFill>
              <a:srgbClr val="0000CC"/>
            </a:solidFill>
            <a:round/>
            <a:headEnd type="oval" w="med" len="med"/>
            <a:tailEnd type="oval" w="med" len="med"/>
          </a:ln>
          <a:effectLst/>
        </p:spPr>
        <p:txBody>
          <a:bodyPr wrap="none"/>
          <a:lstStyle/>
          <a:p>
            <a:endParaRPr lang="ru-RU"/>
          </a:p>
        </p:txBody>
      </p:sp>
      <p:sp>
        <p:nvSpPr>
          <p:cNvPr id="155716" name="Text Box 68"/>
          <p:cNvSpPr txBox="1">
            <a:spLocks noChangeArrowheads="1"/>
          </p:cNvSpPr>
          <p:nvPr/>
        </p:nvSpPr>
        <p:spPr bwMode="auto">
          <a:xfrm>
            <a:off x="3325813" y="2770188"/>
            <a:ext cx="454025" cy="396875"/>
          </a:xfrm>
          <a:prstGeom prst="rect">
            <a:avLst/>
          </a:prstGeom>
          <a:noFill/>
          <a:ln w="12700">
            <a:noFill/>
            <a:miter lim="800000"/>
            <a:headEnd type="none" w="sm" len="sm"/>
            <a:tailEnd type="none" w="sm" len="sm"/>
          </a:ln>
          <a:effectLst/>
        </p:spPr>
        <p:txBody>
          <a:bodyPr wrap="none">
            <a:spAutoFit/>
          </a:bodyPr>
          <a:lstStyle/>
          <a:p>
            <a:r>
              <a:rPr lang="en-US" sz="2000">
                <a:solidFill>
                  <a:srgbClr val="000099"/>
                </a:solidFill>
              </a:rPr>
              <a:t>Q</a:t>
            </a:r>
            <a:r>
              <a:rPr lang="en-US" sz="2000" baseline="-25000">
                <a:solidFill>
                  <a:srgbClr val="000099"/>
                </a:solidFill>
              </a:rPr>
              <a:t>1</a:t>
            </a:r>
            <a:endParaRPr lang="ru-RU" sz="2000">
              <a:solidFill>
                <a:srgbClr val="000099"/>
              </a:solidFill>
            </a:endParaRPr>
          </a:p>
        </p:txBody>
      </p:sp>
      <p:sp>
        <p:nvSpPr>
          <p:cNvPr id="155717" name="Text Box 69"/>
          <p:cNvSpPr txBox="1">
            <a:spLocks noChangeArrowheads="1"/>
          </p:cNvSpPr>
          <p:nvPr/>
        </p:nvSpPr>
        <p:spPr bwMode="auto">
          <a:xfrm>
            <a:off x="539750" y="2697163"/>
            <a:ext cx="414338" cy="396875"/>
          </a:xfrm>
          <a:prstGeom prst="rect">
            <a:avLst/>
          </a:prstGeom>
          <a:noFill/>
          <a:ln w="12700">
            <a:noFill/>
            <a:miter lim="800000"/>
            <a:headEnd type="none" w="sm" len="sm"/>
            <a:tailEnd type="none" w="sm" len="sm"/>
          </a:ln>
          <a:effectLst/>
        </p:spPr>
        <p:txBody>
          <a:bodyPr wrap="none">
            <a:spAutoFit/>
          </a:bodyPr>
          <a:lstStyle/>
          <a:p>
            <a:r>
              <a:rPr lang="en-US" sz="2000">
                <a:solidFill>
                  <a:srgbClr val="000099"/>
                </a:solidFill>
              </a:rPr>
              <a:t>P</a:t>
            </a:r>
            <a:r>
              <a:rPr lang="en-US" sz="2000" baseline="-25000">
                <a:solidFill>
                  <a:srgbClr val="000099"/>
                </a:solidFill>
              </a:rPr>
              <a:t>1</a:t>
            </a:r>
            <a:endParaRPr lang="ru-RU" sz="2000">
              <a:solidFill>
                <a:srgbClr val="000099"/>
              </a:solidFill>
            </a:endParaRPr>
          </a:p>
        </p:txBody>
      </p:sp>
      <p:sp>
        <p:nvSpPr>
          <p:cNvPr id="155718" name="Text Box 70"/>
          <p:cNvSpPr txBox="1">
            <a:spLocks noChangeArrowheads="1"/>
          </p:cNvSpPr>
          <p:nvPr/>
        </p:nvSpPr>
        <p:spPr bwMode="auto">
          <a:xfrm>
            <a:off x="250825" y="4857750"/>
            <a:ext cx="414338" cy="396875"/>
          </a:xfrm>
          <a:prstGeom prst="rect">
            <a:avLst/>
          </a:prstGeom>
          <a:noFill/>
          <a:ln w="12700">
            <a:noFill/>
            <a:miter lim="800000"/>
            <a:headEnd type="none" w="sm" len="sm"/>
            <a:tailEnd type="none" w="sm" len="sm"/>
          </a:ln>
          <a:effectLst/>
        </p:spPr>
        <p:txBody>
          <a:bodyPr wrap="none">
            <a:spAutoFit/>
          </a:bodyPr>
          <a:lstStyle/>
          <a:p>
            <a:r>
              <a:rPr lang="en-US" sz="2000">
                <a:solidFill>
                  <a:srgbClr val="000099"/>
                </a:solidFill>
              </a:rPr>
              <a:t>P</a:t>
            </a:r>
            <a:r>
              <a:rPr lang="ru-RU" sz="2000" baseline="-25000">
                <a:solidFill>
                  <a:srgbClr val="000099"/>
                </a:solidFill>
              </a:rPr>
              <a:t>3</a:t>
            </a:r>
            <a:endParaRPr lang="ru-RU" sz="2000">
              <a:solidFill>
                <a:srgbClr val="000099"/>
              </a:solidFill>
            </a:endParaRPr>
          </a:p>
        </p:txBody>
      </p:sp>
      <p:sp>
        <p:nvSpPr>
          <p:cNvPr id="155719" name="Text Box 71"/>
          <p:cNvSpPr txBox="1">
            <a:spLocks noChangeArrowheads="1"/>
          </p:cNvSpPr>
          <p:nvPr/>
        </p:nvSpPr>
        <p:spPr bwMode="auto">
          <a:xfrm>
            <a:off x="3492500" y="3633788"/>
            <a:ext cx="454025" cy="396875"/>
          </a:xfrm>
          <a:prstGeom prst="rect">
            <a:avLst/>
          </a:prstGeom>
          <a:noFill/>
          <a:ln w="12700">
            <a:noFill/>
            <a:miter lim="800000"/>
            <a:headEnd type="none" w="sm" len="sm"/>
            <a:tailEnd type="none" w="sm" len="sm"/>
          </a:ln>
          <a:effectLst/>
        </p:spPr>
        <p:txBody>
          <a:bodyPr wrap="none">
            <a:spAutoFit/>
          </a:bodyPr>
          <a:lstStyle/>
          <a:p>
            <a:r>
              <a:rPr lang="en-US" sz="2000">
                <a:solidFill>
                  <a:srgbClr val="000099"/>
                </a:solidFill>
              </a:rPr>
              <a:t>Q</a:t>
            </a:r>
            <a:r>
              <a:rPr lang="en-US" sz="2000" baseline="-25000">
                <a:solidFill>
                  <a:srgbClr val="000099"/>
                </a:solidFill>
              </a:rPr>
              <a:t>2</a:t>
            </a:r>
            <a:endParaRPr lang="ru-RU" sz="2000">
              <a:solidFill>
                <a:srgbClr val="000099"/>
              </a:solidFill>
            </a:endParaRPr>
          </a:p>
        </p:txBody>
      </p:sp>
      <p:sp>
        <p:nvSpPr>
          <p:cNvPr id="155720" name="Text Box 72"/>
          <p:cNvSpPr txBox="1">
            <a:spLocks noChangeArrowheads="1"/>
          </p:cNvSpPr>
          <p:nvPr/>
        </p:nvSpPr>
        <p:spPr bwMode="auto">
          <a:xfrm>
            <a:off x="7091363" y="5591175"/>
            <a:ext cx="344487" cy="457200"/>
          </a:xfrm>
          <a:prstGeom prst="rect">
            <a:avLst/>
          </a:prstGeom>
          <a:noFill/>
          <a:ln w="12700">
            <a:noFill/>
            <a:miter lim="800000"/>
            <a:headEnd type="none" w="sm" len="sm"/>
            <a:tailEnd type="none" w="sm" len="sm"/>
          </a:ln>
          <a:effectLst/>
        </p:spPr>
        <p:txBody>
          <a:bodyPr wrap="none">
            <a:spAutoFit/>
          </a:bodyPr>
          <a:lstStyle/>
          <a:p>
            <a:r>
              <a:rPr lang="ru-RU" i="1">
                <a:solidFill>
                  <a:srgbClr val="000099"/>
                </a:solidFill>
              </a:rPr>
              <a:t>а</a:t>
            </a:r>
          </a:p>
        </p:txBody>
      </p:sp>
      <p:sp>
        <p:nvSpPr>
          <p:cNvPr id="155733" name="Arc 85"/>
          <p:cNvSpPr>
            <a:spLocks/>
          </p:cNvSpPr>
          <p:nvPr/>
        </p:nvSpPr>
        <p:spPr bwMode="auto">
          <a:xfrm rot="-618988">
            <a:off x="3276600" y="5362575"/>
            <a:ext cx="2814638" cy="1257300"/>
          </a:xfrm>
          <a:custGeom>
            <a:avLst/>
            <a:gdLst>
              <a:gd name="G0" fmla="+- 0 0 0"/>
              <a:gd name="G1" fmla="+- 0 0 0"/>
              <a:gd name="G2" fmla="+- 21600 0 0"/>
              <a:gd name="T0" fmla="*/ 21587 w 21587"/>
              <a:gd name="T1" fmla="*/ 755 h 9677"/>
              <a:gd name="T2" fmla="*/ 19311 w 21587"/>
              <a:gd name="T3" fmla="*/ 9677 h 9677"/>
              <a:gd name="T4" fmla="*/ 0 w 21587"/>
              <a:gd name="T5" fmla="*/ 0 h 9677"/>
            </a:gdLst>
            <a:ahLst/>
            <a:cxnLst>
              <a:cxn ang="0">
                <a:pos x="T0" y="T1"/>
              </a:cxn>
              <a:cxn ang="0">
                <a:pos x="T2" y="T3"/>
              </a:cxn>
              <a:cxn ang="0">
                <a:pos x="T4" y="T5"/>
              </a:cxn>
            </a:cxnLst>
            <a:rect l="0" t="0" r="r" b="b"/>
            <a:pathLst>
              <a:path w="21587" h="9677" fill="none" extrusionOk="0">
                <a:moveTo>
                  <a:pt x="21586" y="754"/>
                </a:moveTo>
                <a:cubicBezTo>
                  <a:pt x="21478" y="3857"/>
                  <a:pt x="20702" y="6901"/>
                  <a:pt x="19311" y="9677"/>
                </a:cubicBezTo>
              </a:path>
              <a:path w="21587" h="9677" stroke="0" extrusionOk="0">
                <a:moveTo>
                  <a:pt x="21586" y="754"/>
                </a:moveTo>
                <a:cubicBezTo>
                  <a:pt x="21478" y="3857"/>
                  <a:pt x="20702" y="6901"/>
                  <a:pt x="19311" y="9677"/>
                </a:cubicBezTo>
                <a:lnTo>
                  <a:pt x="0" y="0"/>
                </a:lnTo>
                <a:close/>
              </a:path>
            </a:pathLst>
          </a:custGeom>
          <a:noFill/>
          <a:ln w="38100">
            <a:solidFill>
              <a:srgbClr val="000066"/>
            </a:solidFill>
            <a:round/>
            <a:headEnd/>
            <a:tailEnd/>
          </a:ln>
          <a:effectLst/>
        </p:spPr>
        <p:txBody>
          <a:bodyPr wrap="none" anchor="ctr"/>
          <a:lstStyle/>
          <a:p>
            <a:endParaRPr lang="ru-RU"/>
          </a:p>
        </p:txBody>
      </p:sp>
      <p:sp>
        <p:nvSpPr>
          <p:cNvPr id="155766" name="Freeform 118"/>
          <p:cNvSpPr>
            <a:spLocks/>
          </p:cNvSpPr>
          <p:nvPr/>
        </p:nvSpPr>
        <p:spPr bwMode="auto">
          <a:xfrm>
            <a:off x="3543300" y="3735388"/>
            <a:ext cx="2527300" cy="2095500"/>
          </a:xfrm>
          <a:custGeom>
            <a:avLst/>
            <a:gdLst/>
            <a:ahLst/>
            <a:cxnLst>
              <a:cxn ang="0">
                <a:pos x="0" y="1176"/>
              </a:cxn>
              <a:cxn ang="0">
                <a:pos x="1592" y="0"/>
              </a:cxn>
              <a:cxn ang="0">
                <a:pos x="1552" y="1320"/>
              </a:cxn>
            </a:cxnLst>
            <a:rect l="0" t="0" r="r" b="b"/>
            <a:pathLst>
              <a:path w="1592" h="1320">
                <a:moveTo>
                  <a:pt x="0" y="1176"/>
                </a:moveTo>
                <a:lnTo>
                  <a:pt x="1592" y="0"/>
                </a:lnTo>
                <a:lnTo>
                  <a:pt x="1552" y="1320"/>
                </a:lnTo>
              </a:path>
            </a:pathLst>
          </a:custGeom>
          <a:noFill/>
          <a:ln w="38100" cap="flat" cmpd="sng">
            <a:solidFill>
              <a:schemeClr val="tx1"/>
            </a:solidFill>
            <a:prstDash val="solid"/>
            <a:round/>
            <a:headEnd type="none" w="sm" len="sm"/>
            <a:tailEnd type="none" w="sm" len="sm"/>
          </a:ln>
          <a:effectLst/>
        </p:spPr>
        <p:txBody>
          <a:bodyPr wrap="none"/>
          <a:lstStyle/>
          <a:p>
            <a:endParaRPr lang="ru-RU"/>
          </a:p>
        </p:txBody>
      </p:sp>
      <p:sp>
        <p:nvSpPr>
          <p:cNvPr id="155780" name="Line 132"/>
          <p:cNvSpPr>
            <a:spLocks noChangeShapeType="1"/>
          </p:cNvSpPr>
          <p:nvPr/>
        </p:nvSpPr>
        <p:spPr bwMode="auto">
          <a:xfrm>
            <a:off x="395288" y="4786313"/>
            <a:ext cx="2089150" cy="0"/>
          </a:xfrm>
          <a:prstGeom prst="line">
            <a:avLst/>
          </a:prstGeom>
          <a:noFill/>
          <a:ln w="19050">
            <a:solidFill>
              <a:srgbClr val="0000CC"/>
            </a:solidFill>
            <a:round/>
            <a:headEnd type="oval" w="med" len="med"/>
            <a:tailEnd type="oval" w="med" len="med"/>
          </a:ln>
          <a:effectLst/>
        </p:spPr>
        <p:txBody>
          <a:bodyPr wrap="none"/>
          <a:lstStyle/>
          <a:p>
            <a:endParaRPr lang="ru-RU"/>
          </a:p>
        </p:txBody>
      </p:sp>
      <p:sp>
        <p:nvSpPr>
          <p:cNvPr id="155781" name="Text Box 133"/>
          <p:cNvSpPr txBox="1">
            <a:spLocks noChangeArrowheads="1"/>
          </p:cNvSpPr>
          <p:nvPr/>
        </p:nvSpPr>
        <p:spPr bwMode="auto">
          <a:xfrm>
            <a:off x="179388" y="3417888"/>
            <a:ext cx="414337" cy="396875"/>
          </a:xfrm>
          <a:prstGeom prst="rect">
            <a:avLst/>
          </a:prstGeom>
          <a:noFill/>
          <a:ln w="12700">
            <a:noFill/>
            <a:miter lim="800000"/>
            <a:headEnd type="none" w="sm" len="sm"/>
            <a:tailEnd type="none" w="sm" len="sm"/>
          </a:ln>
          <a:effectLst/>
        </p:spPr>
        <p:txBody>
          <a:bodyPr wrap="none">
            <a:spAutoFit/>
          </a:bodyPr>
          <a:lstStyle/>
          <a:p>
            <a:r>
              <a:rPr lang="en-US" sz="2000">
                <a:solidFill>
                  <a:srgbClr val="000099"/>
                </a:solidFill>
              </a:rPr>
              <a:t>P</a:t>
            </a:r>
            <a:r>
              <a:rPr lang="en-US" sz="2000" baseline="-25000">
                <a:solidFill>
                  <a:srgbClr val="000099"/>
                </a:solidFill>
              </a:rPr>
              <a:t>2</a:t>
            </a:r>
            <a:endParaRPr lang="ru-RU" sz="2000">
              <a:solidFill>
                <a:srgbClr val="000099"/>
              </a:solidFill>
            </a:endParaRPr>
          </a:p>
        </p:txBody>
      </p:sp>
      <p:sp>
        <p:nvSpPr>
          <p:cNvPr id="155782" name="Text Box 134"/>
          <p:cNvSpPr txBox="1">
            <a:spLocks noChangeArrowheads="1"/>
          </p:cNvSpPr>
          <p:nvPr/>
        </p:nvSpPr>
        <p:spPr bwMode="auto">
          <a:xfrm>
            <a:off x="2339975" y="4786313"/>
            <a:ext cx="454025" cy="396875"/>
          </a:xfrm>
          <a:prstGeom prst="rect">
            <a:avLst/>
          </a:prstGeom>
          <a:noFill/>
          <a:ln w="12700">
            <a:noFill/>
            <a:miter lim="800000"/>
            <a:headEnd type="none" w="sm" len="sm"/>
            <a:tailEnd type="none" w="sm" len="sm"/>
          </a:ln>
          <a:effectLst/>
        </p:spPr>
        <p:txBody>
          <a:bodyPr wrap="none">
            <a:spAutoFit/>
          </a:bodyPr>
          <a:lstStyle/>
          <a:p>
            <a:r>
              <a:rPr lang="en-US" sz="2000">
                <a:solidFill>
                  <a:srgbClr val="000099"/>
                </a:solidFill>
              </a:rPr>
              <a:t>Q</a:t>
            </a:r>
            <a:r>
              <a:rPr lang="ru-RU" sz="2000" baseline="-25000">
                <a:solidFill>
                  <a:srgbClr val="000099"/>
                </a:solidFill>
              </a:rPr>
              <a:t>3</a:t>
            </a:r>
            <a:endParaRPr lang="ru-RU" sz="2000">
              <a:solidFill>
                <a:srgbClr val="000099"/>
              </a:solidFill>
            </a:endParaRPr>
          </a:p>
        </p:txBody>
      </p:sp>
      <p:sp>
        <p:nvSpPr>
          <p:cNvPr id="155820" name="Arc 172"/>
          <p:cNvSpPr>
            <a:spLocks/>
          </p:cNvSpPr>
          <p:nvPr/>
        </p:nvSpPr>
        <p:spPr bwMode="auto">
          <a:xfrm rot="-27347106">
            <a:off x="4902200" y="4022725"/>
            <a:ext cx="2316163" cy="1681163"/>
          </a:xfrm>
          <a:custGeom>
            <a:avLst/>
            <a:gdLst>
              <a:gd name="G0" fmla="+- 0 0 0"/>
              <a:gd name="G1" fmla="+- 4485 0 0"/>
              <a:gd name="G2" fmla="+- 21600 0 0"/>
              <a:gd name="T0" fmla="*/ 21129 w 21600"/>
              <a:gd name="T1" fmla="*/ 0 h 15201"/>
              <a:gd name="T2" fmla="*/ 18755 w 21600"/>
              <a:gd name="T3" fmla="*/ 15201 h 15201"/>
              <a:gd name="T4" fmla="*/ 0 w 21600"/>
              <a:gd name="T5" fmla="*/ 4485 h 15201"/>
            </a:gdLst>
            <a:ahLst/>
            <a:cxnLst>
              <a:cxn ang="0">
                <a:pos x="T0" y="T1"/>
              </a:cxn>
              <a:cxn ang="0">
                <a:pos x="T2" y="T3"/>
              </a:cxn>
              <a:cxn ang="0">
                <a:pos x="T4" y="T5"/>
              </a:cxn>
            </a:cxnLst>
            <a:rect l="0" t="0" r="r" b="b"/>
            <a:pathLst>
              <a:path w="21600" h="15201" fill="none" extrusionOk="0">
                <a:moveTo>
                  <a:pt x="21129" y="-1"/>
                </a:moveTo>
                <a:cubicBezTo>
                  <a:pt x="21442" y="1474"/>
                  <a:pt x="21600" y="2977"/>
                  <a:pt x="21600" y="4485"/>
                </a:cubicBezTo>
                <a:cubicBezTo>
                  <a:pt x="21600" y="8243"/>
                  <a:pt x="20619" y="11937"/>
                  <a:pt x="18754" y="15200"/>
                </a:cubicBezTo>
              </a:path>
              <a:path w="21600" h="15201" stroke="0" extrusionOk="0">
                <a:moveTo>
                  <a:pt x="21129" y="-1"/>
                </a:moveTo>
                <a:cubicBezTo>
                  <a:pt x="21442" y="1474"/>
                  <a:pt x="21600" y="2977"/>
                  <a:pt x="21600" y="4485"/>
                </a:cubicBezTo>
                <a:cubicBezTo>
                  <a:pt x="21600" y="8243"/>
                  <a:pt x="20619" y="11937"/>
                  <a:pt x="18754" y="15200"/>
                </a:cubicBezTo>
                <a:lnTo>
                  <a:pt x="0" y="4485"/>
                </a:lnTo>
                <a:close/>
              </a:path>
            </a:pathLst>
          </a:custGeom>
          <a:noFill/>
          <a:ln w="38100">
            <a:solidFill>
              <a:srgbClr val="000066"/>
            </a:solidFill>
            <a:round/>
            <a:headEnd/>
            <a:tailEnd/>
          </a:ln>
          <a:effectLst/>
        </p:spPr>
        <p:txBody>
          <a:bodyPr wrap="none" anchor="ctr"/>
          <a:lstStyle/>
          <a:p>
            <a:endParaRPr lang="ru-RU"/>
          </a:p>
        </p:txBody>
      </p:sp>
      <p:grpSp>
        <p:nvGrpSpPr>
          <p:cNvPr id="2" name="Group 32"/>
          <p:cNvGrpSpPr>
            <a:grpSpLocks/>
          </p:cNvGrpSpPr>
          <p:nvPr/>
        </p:nvGrpSpPr>
        <p:grpSpPr bwMode="auto">
          <a:xfrm flipH="1">
            <a:off x="3563938" y="2519363"/>
            <a:ext cx="1352550" cy="3065462"/>
            <a:chOff x="3797" y="754"/>
            <a:chExt cx="852" cy="1931"/>
          </a:xfrm>
        </p:grpSpPr>
        <p:sp>
          <p:nvSpPr>
            <p:cNvPr id="155681" name="Freeform 33"/>
            <p:cNvSpPr>
              <a:spLocks/>
            </p:cNvSpPr>
            <p:nvPr/>
          </p:nvSpPr>
          <p:spPr bwMode="auto">
            <a:xfrm rot="78698">
              <a:off x="3797" y="754"/>
              <a:ext cx="852" cy="1909"/>
            </a:xfrm>
            <a:custGeom>
              <a:avLst/>
              <a:gdLst/>
              <a:ahLst/>
              <a:cxnLst>
                <a:cxn ang="0">
                  <a:pos x="0" y="90"/>
                </a:cxn>
                <a:cxn ang="0">
                  <a:pos x="227" y="0"/>
                </a:cxn>
                <a:cxn ang="0">
                  <a:pos x="1179" y="2540"/>
                </a:cxn>
                <a:cxn ang="0">
                  <a:pos x="1252" y="3125"/>
                </a:cxn>
                <a:cxn ang="0">
                  <a:pos x="952" y="2630"/>
                </a:cxn>
                <a:cxn ang="0">
                  <a:pos x="0" y="90"/>
                </a:cxn>
              </a:cxnLst>
              <a:rect l="0" t="0" r="r" b="b"/>
              <a:pathLst>
                <a:path w="1252" h="3125">
                  <a:moveTo>
                    <a:pt x="0" y="90"/>
                  </a:moveTo>
                  <a:lnTo>
                    <a:pt x="227" y="0"/>
                  </a:lnTo>
                  <a:lnTo>
                    <a:pt x="1179" y="2540"/>
                  </a:lnTo>
                  <a:lnTo>
                    <a:pt x="1252" y="3125"/>
                  </a:lnTo>
                  <a:lnTo>
                    <a:pt x="952" y="2630"/>
                  </a:lnTo>
                  <a:lnTo>
                    <a:pt x="0" y="90"/>
                  </a:lnTo>
                  <a:close/>
                </a:path>
              </a:pathLst>
            </a:custGeom>
            <a:solidFill>
              <a:srgbClr val="00CCFF"/>
            </a:solidFill>
            <a:ln w="9525">
              <a:solidFill>
                <a:schemeClr val="tx1"/>
              </a:solidFill>
              <a:round/>
              <a:headEnd/>
              <a:tailEnd/>
            </a:ln>
            <a:effectLst/>
          </p:spPr>
          <p:txBody>
            <a:bodyPr/>
            <a:lstStyle/>
            <a:p>
              <a:endParaRPr lang="ru-RU"/>
            </a:p>
          </p:txBody>
        </p:sp>
        <p:sp>
          <p:nvSpPr>
            <p:cNvPr id="155682" name="Freeform 34"/>
            <p:cNvSpPr>
              <a:spLocks/>
            </p:cNvSpPr>
            <p:nvPr/>
          </p:nvSpPr>
          <p:spPr bwMode="auto">
            <a:xfrm rot="78698">
              <a:off x="4428" y="2314"/>
              <a:ext cx="215" cy="371"/>
            </a:xfrm>
            <a:custGeom>
              <a:avLst/>
              <a:gdLst/>
              <a:ahLst/>
              <a:cxnLst>
                <a:cxn ang="0">
                  <a:pos x="316" y="608"/>
                </a:cxn>
                <a:cxn ang="0">
                  <a:pos x="227" y="0"/>
                </a:cxn>
                <a:cxn ang="0">
                  <a:pos x="0" y="90"/>
                </a:cxn>
                <a:cxn ang="0">
                  <a:pos x="316" y="608"/>
                </a:cxn>
              </a:cxnLst>
              <a:rect l="0" t="0" r="r" b="b"/>
              <a:pathLst>
                <a:path w="316" h="608">
                  <a:moveTo>
                    <a:pt x="316" y="608"/>
                  </a:moveTo>
                  <a:lnTo>
                    <a:pt x="227" y="0"/>
                  </a:lnTo>
                  <a:lnTo>
                    <a:pt x="0" y="90"/>
                  </a:lnTo>
                  <a:lnTo>
                    <a:pt x="316" y="608"/>
                  </a:lnTo>
                  <a:close/>
                </a:path>
              </a:pathLst>
            </a:custGeom>
            <a:gradFill rotWithShape="1">
              <a:gsLst>
                <a:gs pos="0">
                  <a:schemeClr val="bg1"/>
                </a:gs>
                <a:gs pos="50000">
                  <a:srgbClr val="FF9900"/>
                </a:gs>
                <a:gs pos="100000">
                  <a:schemeClr val="bg1"/>
                </a:gs>
              </a:gsLst>
              <a:lin ang="2700000" scaled="1"/>
            </a:gradFill>
            <a:ln w="9525">
              <a:solidFill>
                <a:srgbClr val="0000FF"/>
              </a:solidFill>
              <a:round/>
              <a:headEnd/>
              <a:tailEnd/>
            </a:ln>
            <a:effectLst/>
          </p:spPr>
          <p:txBody>
            <a:bodyPr/>
            <a:lstStyle/>
            <a:p>
              <a:endParaRPr lang="ru-RU"/>
            </a:p>
          </p:txBody>
        </p:sp>
        <p:sp>
          <p:nvSpPr>
            <p:cNvPr id="155683" name="Freeform 35"/>
            <p:cNvSpPr>
              <a:spLocks/>
            </p:cNvSpPr>
            <p:nvPr/>
          </p:nvSpPr>
          <p:spPr bwMode="auto">
            <a:xfrm rot="78698">
              <a:off x="4554" y="2536"/>
              <a:ext cx="82" cy="141"/>
            </a:xfrm>
            <a:custGeom>
              <a:avLst/>
              <a:gdLst/>
              <a:ahLst/>
              <a:cxnLst>
                <a:cxn ang="0">
                  <a:pos x="85" y="0"/>
                </a:cxn>
                <a:cxn ang="0">
                  <a:pos x="0" y="25"/>
                </a:cxn>
                <a:cxn ang="0">
                  <a:pos x="121" y="230"/>
                </a:cxn>
                <a:cxn ang="0">
                  <a:pos x="85" y="0"/>
                </a:cxn>
              </a:cxnLst>
              <a:rect l="0" t="0" r="r" b="b"/>
              <a:pathLst>
                <a:path w="121" h="230">
                  <a:moveTo>
                    <a:pt x="85" y="0"/>
                  </a:moveTo>
                  <a:lnTo>
                    <a:pt x="0" y="25"/>
                  </a:lnTo>
                  <a:lnTo>
                    <a:pt x="121" y="230"/>
                  </a:lnTo>
                  <a:lnTo>
                    <a:pt x="85" y="0"/>
                  </a:lnTo>
                  <a:close/>
                </a:path>
              </a:pathLst>
            </a:custGeom>
            <a:solidFill>
              <a:srgbClr val="0000FF"/>
            </a:solidFill>
            <a:ln w="9525">
              <a:solidFill>
                <a:schemeClr val="tx1"/>
              </a:solidFill>
              <a:round/>
              <a:headEnd/>
              <a:tailEnd/>
            </a:ln>
            <a:effectLst/>
          </p:spPr>
          <p:txBody>
            <a:bodyPr/>
            <a:lstStyle/>
            <a:p>
              <a:endParaRPr lang="ru-RU"/>
            </a:p>
          </p:txBody>
        </p:sp>
        <p:sp>
          <p:nvSpPr>
            <p:cNvPr id="155684" name="Freeform 36"/>
            <p:cNvSpPr>
              <a:spLocks/>
            </p:cNvSpPr>
            <p:nvPr/>
          </p:nvSpPr>
          <p:spPr bwMode="auto">
            <a:xfrm rot="78698">
              <a:off x="3866" y="765"/>
              <a:ext cx="744" cy="1595"/>
            </a:xfrm>
            <a:custGeom>
              <a:avLst/>
              <a:gdLst/>
              <a:ahLst/>
              <a:cxnLst>
                <a:cxn ang="0">
                  <a:pos x="867" y="2612"/>
                </a:cxn>
                <a:cxn ang="0">
                  <a:pos x="1094" y="2522"/>
                </a:cxn>
                <a:cxn ang="0">
                  <a:pos x="1016" y="2554"/>
                </a:cxn>
                <a:cxn ang="0">
                  <a:pos x="84" y="0"/>
                </a:cxn>
                <a:cxn ang="0">
                  <a:pos x="0" y="30"/>
                </a:cxn>
                <a:cxn ang="0">
                  <a:pos x="940" y="2584"/>
                </a:cxn>
              </a:cxnLst>
              <a:rect l="0" t="0" r="r" b="b"/>
              <a:pathLst>
                <a:path w="1094" h="2612">
                  <a:moveTo>
                    <a:pt x="867" y="2612"/>
                  </a:moveTo>
                  <a:lnTo>
                    <a:pt x="1094" y="2522"/>
                  </a:lnTo>
                  <a:lnTo>
                    <a:pt x="1016" y="2554"/>
                  </a:lnTo>
                  <a:lnTo>
                    <a:pt x="84" y="0"/>
                  </a:lnTo>
                  <a:lnTo>
                    <a:pt x="0" y="30"/>
                  </a:lnTo>
                  <a:lnTo>
                    <a:pt x="940" y="2584"/>
                  </a:lnTo>
                </a:path>
              </a:pathLst>
            </a:custGeom>
            <a:solidFill>
              <a:srgbClr val="0066FF"/>
            </a:solidFill>
            <a:ln w="9525">
              <a:solidFill>
                <a:schemeClr val="tx1"/>
              </a:solidFill>
              <a:round/>
              <a:headEnd/>
              <a:tailEnd/>
            </a:ln>
            <a:effectLst/>
          </p:spPr>
          <p:txBody>
            <a:bodyPr/>
            <a:lstStyle/>
            <a:p>
              <a:endParaRPr lang="ru-RU"/>
            </a:p>
          </p:txBody>
        </p:sp>
      </p:grpSp>
      <p:sp>
        <p:nvSpPr>
          <p:cNvPr id="155652" name="Freeform 4"/>
          <p:cNvSpPr>
            <a:spLocks/>
          </p:cNvSpPr>
          <p:nvPr/>
        </p:nvSpPr>
        <p:spPr bwMode="auto">
          <a:xfrm>
            <a:off x="3556000" y="5614988"/>
            <a:ext cx="4100513" cy="376237"/>
          </a:xfrm>
          <a:custGeom>
            <a:avLst/>
            <a:gdLst/>
            <a:ahLst/>
            <a:cxnLst>
              <a:cxn ang="0">
                <a:pos x="0" y="0"/>
              </a:cxn>
              <a:cxn ang="0">
                <a:pos x="2583" y="237"/>
              </a:cxn>
            </a:cxnLst>
            <a:rect l="0" t="0" r="r" b="b"/>
            <a:pathLst>
              <a:path w="2583" h="237">
                <a:moveTo>
                  <a:pt x="0" y="0"/>
                </a:moveTo>
                <a:lnTo>
                  <a:pt x="2583" y="237"/>
                </a:lnTo>
              </a:path>
            </a:pathLst>
          </a:custGeom>
          <a:noFill/>
          <a:ln w="28575" cap="flat" cmpd="sng">
            <a:solidFill>
              <a:srgbClr val="0000FF"/>
            </a:solidFill>
            <a:prstDash val="solid"/>
            <a:round/>
            <a:headEnd type="oval" w="lg" len="lg"/>
            <a:tailEnd type="none" w="sm" len="sm"/>
          </a:ln>
          <a:effectLst/>
        </p:spPr>
        <p:txBody>
          <a:bodyPr wrap="none"/>
          <a:lstStyle/>
          <a:p>
            <a:endParaRPr lang="ru-RU"/>
          </a:p>
        </p:txBody>
      </p:sp>
      <p:grpSp>
        <p:nvGrpSpPr>
          <p:cNvPr id="3" name="Group 173"/>
          <p:cNvGrpSpPr>
            <a:grpSpLocks/>
          </p:cNvGrpSpPr>
          <p:nvPr/>
        </p:nvGrpSpPr>
        <p:grpSpPr bwMode="auto">
          <a:xfrm rot="1273567">
            <a:off x="-1552575" y="300038"/>
            <a:ext cx="4359275" cy="6800850"/>
            <a:chOff x="1643" y="161"/>
            <a:chExt cx="2700" cy="4284"/>
          </a:xfrm>
        </p:grpSpPr>
        <p:grpSp>
          <p:nvGrpSpPr>
            <p:cNvPr id="4" name="Group 174"/>
            <p:cNvGrpSpPr>
              <a:grpSpLocks/>
            </p:cNvGrpSpPr>
            <p:nvPr/>
          </p:nvGrpSpPr>
          <p:grpSpPr bwMode="auto">
            <a:xfrm rot="-1255004">
              <a:off x="3027" y="161"/>
              <a:ext cx="1316" cy="1996"/>
              <a:chOff x="793" y="300"/>
              <a:chExt cx="1316" cy="1930"/>
            </a:xfrm>
          </p:grpSpPr>
          <p:grpSp>
            <p:nvGrpSpPr>
              <p:cNvPr id="5" name="Group 175"/>
              <p:cNvGrpSpPr>
                <a:grpSpLocks/>
              </p:cNvGrpSpPr>
              <p:nvPr/>
            </p:nvGrpSpPr>
            <p:grpSpPr bwMode="auto">
              <a:xfrm rot="-848641">
                <a:off x="1262" y="300"/>
                <a:ext cx="847" cy="1823"/>
                <a:chOff x="1665" y="-108"/>
                <a:chExt cx="852" cy="1913"/>
              </a:xfrm>
            </p:grpSpPr>
            <p:grpSp>
              <p:nvGrpSpPr>
                <p:cNvPr id="6" name="Group 176"/>
                <p:cNvGrpSpPr>
                  <a:grpSpLocks/>
                </p:cNvGrpSpPr>
                <p:nvPr/>
              </p:nvGrpSpPr>
              <p:grpSpPr bwMode="auto">
                <a:xfrm>
                  <a:off x="1665" y="-108"/>
                  <a:ext cx="852" cy="1909"/>
                  <a:chOff x="1665" y="-108"/>
                  <a:chExt cx="852" cy="1909"/>
                </a:xfrm>
              </p:grpSpPr>
              <p:sp>
                <p:nvSpPr>
                  <p:cNvPr id="155825" name="Freeform 177"/>
                  <p:cNvSpPr>
                    <a:spLocks/>
                  </p:cNvSpPr>
                  <p:nvPr/>
                </p:nvSpPr>
                <p:spPr bwMode="auto">
                  <a:xfrm rot="78698">
                    <a:off x="1665" y="-108"/>
                    <a:ext cx="852" cy="1909"/>
                  </a:xfrm>
                  <a:custGeom>
                    <a:avLst/>
                    <a:gdLst/>
                    <a:ahLst/>
                    <a:cxnLst>
                      <a:cxn ang="0">
                        <a:pos x="0" y="90"/>
                      </a:cxn>
                      <a:cxn ang="0">
                        <a:pos x="227" y="0"/>
                      </a:cxn>
                      <a:cxn ang="0">
                        <a:pos x="1179" y="2540"/>
                      </a:cxn>
                      <a:cxn ang="0">
                        <a:pos x="1252" y="3125"/>
                      </a:cxn>
                      <a:cxn ang="0">
                        <a:pos x="952" y="2630"/>
                      </a:cxn>
                      <a:cxn ang="0">
                        <a:pos x="0" y="90"/>
                      </a:cxn>
                    </a:cxnLst>
                    <a:rect l="0" t="0" r="r" b="b"/>
                    <a:pathLst>
                      <a:path w="1252" h="3125">
                        <a:moveTo>
                          <a:pt x="0" y="90"/>
                        </a:moveTo>
                        <a:lnTo>
                          <a:pt x="227" y="0"/>
                        </a:lnTo>
                        <a:lnTo>
                          <a:pt x="1179" y="2540"/>
                        </a:lnTo>
                        <a:lnTo>
                          <a:pt x="1252" y="3125"/>
                        </a:lnTo>
                        <a:lnTo>
                          <a:pt x="952" y="2630"/>
                        </a:lnTo>
                        <a:lnTo>
                          <a:pt x="0" y="90"/>
                        </a:lnTo>
                        <a:close/>
                      </a:path>
                    </a:pathLst>
                  </a:custGeom>
                  <a:solidFill>
                    <a:srgbClr val="FF0000"/>
                  </a:solidFill>
                  <a:ln w="9525">
                    <a:solidFill>
                      <a:schemeClr val="tx1"/>
                    </a:solidFill>
                    <a:round/>
                    <a:headEnd/>
                    <a:tailEnd/>
                  </a:ln>
                  <a:effectLst/>
                </p:spPr>
                <p:txBody>
                  <a:bodyPr/>
                  <a:lstStyle/>
                  <a:p>
                    <a:endParaRPr lang="ru-RU"/>
                  </a:p>
                </p:txBody>
              </p:sp>
              <p:sp>
                <p:nvSpPr>
                  <p:cNvPr id="155826" name="Freeform 178"/>
                  <p:cNvSpPr>
                    <a:spLocks/>
                  </p:cNvSpPr>
                  <p:nvPr/>
                </p:nvSpPr>
                <p:spPr bwMode="auto">
                  <a:xfrm rot="78698">
                    <a:off x="1734" y="-97"/>
                    <a:ext cx="744" cy="1595"/>
                  </a:xfrm>
                  <a:custGeom>
                    <a:avLst/>
                    <a:gdLst/>
                    <a:ahLst/>
                    <a:cxnLst>
                      <a:cxn ang="0">
                        <a:pos x="867" y="2612"/>
                      </a:cxn>
                      <a:cxn ang="0">
                        <a:pos x="1094" y="2522"/>
                      </a:cxn>
                      <a:cxn ang="0">
                        <a:pos x="1016" y="2554"/>
                      </a:cxn>
                      <a:cxn ang="0">
                        <a:pos x="84" y="0"/>
                      </a:cxn>
                      <a:cxn ang="0">
                        <a:pos x="0" y="30"/>
                      </a:cxn>
                      <a:cxn ang="0">
                        <a:pos x="940" y="2584"/>
                      </a:cxn>
                    </a:cxnLst>
                    <a:rect l="0" t="0" r="r" b="b"/>
                    <a:pathLst>
                      <a:path w="1094" h="2612">
                        <a:moveTo>
                          <a:pt x="867" y="2612"/>
                        </a:moveTo>
                        <a:lnTo>
                          <a:pt x="1094" y="2522"/>
                        </a:lnTo>
                        <a:lnTo>
                          <a:pt x="1016" y="2554"/>
                        </a:lnTo>
                        <a:lnTo>
                          <a:pt x="84" y="0"/>
                        </a:lnTo>
                        <a:lnTo>
                          <a:pt x="0" y="30"/>
                        </a:lnTo>
                        <a:lnTo>
                          <a:pt x="940" y="2584"/>
                        </a:lnTo>
                      </a:path>
                    </a:pathLst>
                  </a:custGeom>
                  <a:gradFill rotWithShape="1">
                    <a:gsLst>
                      <a:gs pos="0">
                        <a:schemeClr val="bg1"/>
                      </a:gs>
                      <a:gs pos="50000">
                        <a:srgbClr val="FF0000"/>
                      </a:gs>
                      <a:gs pos="100000">
                        <a:schemeClr val="bg1"/>
                      </a:gs>
                    </a:gsLst>
                    <a:lin ang="18900000" scaled="1"/>
                  </a:gradFill>
                  <a:ln w="9525">
                    <a:solidFill>
                      <a:schemeClr val="tx1"/>
                    </a:solidFill>
                    <a:round/>
                    <a:headEnd/>
                    <a:tailEnd/>
                  </a:ln>
                  <a:effectLst/>
                </p:spPr>
                <p:txBody>
                  <a:bodyPr/>
                  <a:lstStyle/>
                  <a:p>
                    <a:endParaRPr lang="ru-RU"/>
                  </a:p>
                </p:txBody>
              </p:sp>
            </p:grpSp>
            <p:grpSp>
              <p:nvGrpSpPr>
                <p:cNvPr id="7" name="Group 179"/>
                <p:cNvGrpSpPr>
                  <a:grpSpLocks/>
                </p:cNvGrpSpPr>
                <p:nvPr/>
              </p:nvGrpSpPr>
              <p:grpSpPr bwMode="auto">
                <a:xfrm>
                  <a:off x="2290" y="1434"/>
                  <a:ext cx="215" cy="371"/>
                  <a:chOff x="2296" y="1452"/>
                  <a:chExt cx="215" cy="371"/>
                </a:xfrm>
              </p:grpSpPr>
              <p:sp>
                <p:nvSpPr>
                  <p:cNvPr id="155828" name="Freeform 180"/>
                  <p:cNvSpPr>
                    <a:spLocks/>
                  </p:cNvSpPr>
                  <p:nvPr/>
                </p:nvSpPr>
                <p:spPr bwMode="auto">
                  <a:xfrm rot="78698">
                    <a:off x="2296" y="1452"/>
                    <a:ext cx="215" cy="371"/>
                  </a:xfrm>
                  <a:custGeom>
                    <a:avLst/>
                    <a:gdLst/>
                    <a:ahLst/>
                    <a:cxnLst>
                      <a:cxn ang="0">
                        <a:pos x="316" y="608"/>
                      </a:cxn>
                      <a:cxn ang="0">
                        <a:pos x="227" y="0"/>
                      </a:cxn>
                      <a:cxn ang="0">
                        <a:pos x="0" y="90"/>
                      </a:cxn>
                      <a:cxn ang="0">
                        <a:pos x="316" y="608"/>
                      </a:cxn>
                    </a:cxnLst>
                    <a:rect l="0" t="0" r="r" b="b"/>
                    <a:pathLst>
                      <a:path w="316" h="608">
                        <a:moveTo>
                          <a:pt x="316" y="608"/>
                        </a:moveTo>
                        <a:lnTo>
                          <a:pt x="227" y="0"/>
                        </a:lnTo>
                        <a:lnTo>
                          <a:pt x="0" y="90"/>
                        </a:lnTo>
                        <a:lnTo>
                          <a:pt x="316" y="608"/>
                        </a:lnTo>
                        <a:close/>
                      </a:path>
                    </a:pathLst>
                  </a:custGeom>
                  <a:gradFill rotWithShape="1">
                    <a:gsLst>
                      <a:gs pos="0">
                        <a:schemeClr val="bg1"/>
                      </a:gs>
                      <a:gs pos="50000">
                        <a:srgbClr val="FF9900"/>
                      </a:gs>
                      <a:gs pos="100000">
                        <a:schemeClr val="bg1"/>
                      </a:gs>
                    </a:gsLst>
                    <a:lin ang="2700000" scaled="1"/>
                  </a:gradFill>
                  <a:ln w="9525">
                    <a:solidFill>
                      <a:srgbClr val="0000FF"/>
                    </a:solidFill>
                    <a:round/>
                    <a:headEnd/>
                    <a:tailEnd/>
                  </a:ln>
                  <a:effectLst/>
                </p:spPr>
                <p:txBody>
                  <a:bodyPr/>
                  <a:lstStyle/>
                  <a:p>
                    <a:endParaRPr lang="ru-RU"/>
                  </a:p>
                </p:txBody>
              </p:sp>
              <p:sp>
                <p:nvSpPr>
                  <p:cNvPr id="155829" name="Freeform 181"/>
                  <p:cNvSpPr>
                    <a:spLocks/>
                  </p:cNvSpPr>
                  <p:nvPr/>
                </p:nvSpPr>
                <p:spPr bwMode="auto">
                  <a:xfrm rot="78698">
                    <a:off x="2422" y="1674"/>
                    <a:ext cx="82" cy="141"/>
                  </a:xfrm>
                  <a:custGeom>
                    <a:avLst/>
                    <a:gdLst/>
                    <a:ahLst/>
                    <a:cxnLst>
                      <a:cxn ang="0">
                        <a:pos x="85" y="0"/>
                      </a:cxn>
                      <a:cxn ang="0">
                        <a:pos x="0" y="25"/>
                      </a:cxn>
                      <a:cxn ang="0">
                        <a:pos x="121" y="230"/>
                      </a:cxn>
                      <a:cxn ang="0">
                        <a:pos x="85" y="0"/>
                      </a:cxn>
                    </a:cxnLst>
                    <a:rect l="0" t="0" r="r" b="b"/>
                    <a:pathLst>
                      <a:path w="121" h="230">
                        <a:moveTo>
                          <a:pt x="85" y="0"/>
                        </a:moveTo>
                        <a:lnTo>
                          <a:pt x="0" y="25"/>
                        </a:lnTo>
                        <a:lnTo>
                          <a:pt x="121" y="230"/>
                        </a:lnTo>
                        <a:lnTo>
                          <a:pt x="85" y="0"/>
                        </a:lnTo>
                        <a:close/>
                      </a:path>
                    </a:pathLst>
                  </a:custGeom>
                  <a:solidFill>
                    <a:schemeClr val="tx1"/>
                  </a:solidFill>
                  <a:ln w="9525">
                    <a:solidFill>
                      <a:schemeClr val="tx1"/>
                    </a:solidFill>
                    <a:round/>
                    <a:headEnd/>
                    <a:tailEnd/>
                  </a:ln>
                  <a:effectLst/>
                </p:spPr>
                <p:txBody>
                  <a:bodyPr/>
                  <a:lstStyle/>
                  <a:p>
                    <a:endParaRPr lang="ru-RU"/>
                  </a:p>
                </p:txBody>
              </p:sp>
            </p:grpSp>
          </p:grpSp>
          <p:grpSp>
            <p:nvGrpSpPr>
              <p:cNvPr id="8" name="Group 182"/>
              <p:cNvGrpSpPr>
                <a:grpSpLocks/>
              </p:cNvGrpSpPr>
              <p:nvPr/>
            </p:nvGrpSpPr>
            <p:grpSpPr bwMode="auto">
              <a:xfrm rot="1801003">
                <a:off x="793" y="527"/>
                <a:ext cx="348" cy="1703"/>
                <a:chOff x="1292" y="1570"/>
                <a:chExt cx="363" cy="1905"/>
              </a:xfrm>
            </p:grpSpPr>
            <p:sp>
              <p:nvSpPr>
                <p:cNvPr id="155831" name="Freeform 183"/>
                <p:cNvSpPr>
                  <a:spLocks/>
                </p:cNvSpPr>
                <p:nvPr/>
              </p:nvSpPr>
              <p:spPr bwMode="auto">
                <a:xfrm>
                  <a:off x="1292" y="1616"/>
                  <a:ext cx="227" cy="1859"/>
                </a:xfrm>
                <a:custGeom>
                  <a:avLst/>
                  <a:gdLst/>
                  <a:ahLst/>
                  <a:cxnLst>
                    <a:cxn ang="0">
                      <a:pos x="227" y="136"/>
                    </a:cxn>
                    <a:cxn ang="0">
                      <a:pos x="0" y="1859"/>
                    </a:cxn>
                    <a:cxn ang="0">
                      <a:pos x="0" y="1633"/>
                    </a:cxn>
                    <a:cxn ang="0">
                      <a:pos x="137" y="0"/>
                    </a:cxn>
                  </a:cxnLst>
                  <a:rect l="0" t="0" r="r" b="b"/>
                  <a:pathLst>
                    <a:path w="227" h="1859">
                      <a:moveTo>
                        <a:pt x="227" y="136"/>
                      </a:moveTo>
                      <a:lnTo>
                        <a:pt x="0" y="1859"/>
                      </a:lnTo>
                      <a:lnTo>
                        <a:pt x="0" y="1633"/>
                      </a:lnTo>
                      <a:lnTo>
                        <a:pt x="137" y="0"/>
                      </a:lnTo>
                    </a:path>
                  </a:pathLst>
                </a:custGeom>
                <a:solidFill>
                  <a:schemeClr val="bg2"/>
                </a:solidFill>
                <a:ln w="9525">
                  <a:solidFill>
                    <a:schemeClr val="tx1"/>
                  </a:solidFill>
                  <a:round/>
                  <a:headEnd/>
                  <a:tailEnd/>
                </a:ln>
                <a:effectLst/>
              </p:spPr>
              <p:txBody>
                <a:bodyPr/>
                <a:lstStyle/>
                <a:p>
                  <a:endParaRPr lang="ru-RU"/>
                </a:p>
              </p:txBody>
            </p:sp>
            <p:sp>
              <p:nvSpPr>
                <p:cNvPr id="155832" name="Oval 184"/>
                <p:cNvSpPr>
                  <a:spLocks noChangeArrowheads="1"/>
                </p:cNvSpPr>
                <p:nvPr/>
              </p:nvSpPr>
              <p:spPr bwMode="auto">
                <a:xfrm>
                  <a:off x="1383" y="1570"/>
                  <a:ext cx="272" cy="272"/>
                </a:xfrm>
                <a:prstGeom prst="ellipse">
                  <a:avLst/>
                </a:prstGeom>
                <a:solidFill>
                  <a:schemeClr val="bg2"/>
                </a:solidFill>
                <a:ln w="9525">
                  <a:solidFill>
                    <a:schemeClr val="tx1"/>
                  </a:solidFill>
                  <a:round/>
                  <a:headEnd/>
                  <a:tailEnd/>
                </a:ln>
                <a:effectLst/>
              </p:spPr>
              <p:txBody>
                <a:bodyPr wrap="none" anchor="ctr"/>
                <a:lstStyle/>
                <a:p>
                  <a:endParaRPr lang="ru-RU"/>
                </a:p>
              </p:txBody>
            </p:sp>
          </p:grpSp>
        </p:grpSp>
        <p:grpSp>
          <p:nvGrpSpPr>
            <p:cNvPr id="9" name="Group 185"/>
            <p:cNvGrpSpPr>
              <a:grpSpLocks/>
            </p:cNvGrpSpPr>
            <p:nvPr/>
          </p:nvGrpSpPr>
          <p:grpSpPr bwMode="auto">
            <a:xfrm rot="9241718">
              <a:off x="1643" y="2470"/>
              <a:ext cx="1361" cy="1975"/>
              <a:chOff x="793" y="300"/>
              <a:chExt cx="1316" cy="1930"/>
            </a:xfrm>
          </p:grpSpPr>
          <p:grpSp>
            <p:nvGrpSpPr>
              <p:cNvPr id="10" name="Group 186"/>
              <p:cNvGrpSpPr>
                <a:grpSpLocks/>
              </p:cNvGrpSpPr>
              <p:nvPr/>
            </p:nvGrpSpPr>
            <p:grpSpPr bwMode="auto">
              <a:xfrm rot="-848641">
                <a:off x="1262" y="300"/>
                <a:ext cx="847" cy="1823"/>
                <a:chOff x="1665" y="-108"/>
                <a:chExt cx="852" cy="1913"/>
              </a:xfrm>
            </p:grpSpPr>
            <p:grpSp>
              <p:nvGrpSpPr>
                <p:cNvPr id="11" name="Group 187"/>
                <p:cNvGrpSpPr>
                  <a:grpSpLocks/>
                </p:cNvGrpSpPr>
                <p:nvPr/>
              </p:nvGrpSpPr>
              <p:grpSpPr bwMode="auto">
                <a:xfrm>
                  <a:off x="1665" y="-108"/>
                  <a:ext cx="852" cy="1909"/>
                  <a:chOff x="1665" y="-108"/>
                  <a:chExt cx="852" cy="1909"/>
                </a:xfrm>
              </p:grpSpPr>
              <p:sp>
                <p:nvSpPr>
                  <p:cNvPr id="155836" name="Freeform 188"/>
                  <p:cNvSpPr>
                    <a:spLocks/>
                  </p:cNvSpPr>
                  <p:nvPr/>
                </p:nvSpPr>
                <p:spPr bwMode="auto">
                  <a:xfrm rot="78698">
                    <a:off x="1665" y="-108"/>
                    <a:ext cx="852" cy="1909"/>
                  </a:xfrm>
                  <a:custGeom>
                    <a:avLst/>
                    <a:gdLst/>
                    <a:ahLst/>
                    <a:cxnLst>
                      <a:cxn ang="0">
                        <a:pos x="0" y="90"/>
                      </a:cxn>
                      <a:cxn ang="0">
                        <a:pos x="227" y="0"/>
                      </a:cxn>
                      <a:cxn ang="0">
                        <a:pos x="1179" y="2540"/>
                      </a:cxn>
                      <a:cxn ang="0">
                        <a:pos x="1252" y="3125"/>
                      </a:cxn>
                      <a:cxn ang="0">
                        <a:pos x="952" y="2630"/>
                      </a:cxn>
                      <a:cxn ang="0">
                        <a:pos x="0" y="90"/>
                      </a:cxn>
                    </a:cxnLst>
                    <a:rect l="0" t="0" r="r" b="b"/>
                    <a:pathLst>
                      <a:path w="1252" h="3125">
                        <a:moveTo>
                          <a:pt x="0" y="90"/>
                        </a:moveTo>
                        <a:lnTo>
                          <a:pt x="227" y="0"/>
                        </a:lnTo>
                        <a:lnTo>
                          <a:pt x="1179" y="2540"/>
                        </a:lnTo>
                        <a:lnTo>
                          <a:pt x="1252" y="3125"/>
                        </a:lnTo>
                        <a:lnTo>
                          <a:pt x="952" y="2630"/>
                        </a:lnTo>
                        <a:lnTo>
                          <a:pt x="0" y="90"/>
                        </a:lnTo>
                        <a:close/>
                      </a:path>
                    </a:pathLst>
                  </a:custGeom>
                  <a:noFill/>
                  <a:ln w="9525">
                    <a:solidFill>
                      <a:schemeClr val="bg1"/>
                    </a:solidFill>
                    <a:round/>
                    <a:headEnd/>
                    <a:tailEnd/>
                  </a:ln>
                  <a:effectLst/>
                </p:spPr>
                <p:txBody>
                  <a:bodyPr/>
                  <a:lstStyle/>
                  <a:p>
                    <a:endParaRPr lang="ru-RU"/>
                  </a:p>
                </p:txBody>
              </p:sp>
              <p:sp>
                <p:nvSpPr>
                  <p:cNvPr id="155837" name="Freeform 189"/>
                  <p:cNvSpPr>
                    <a:spLocks/>
                  </p:cNvSpPr>
                  <p:nvPr/>
                </p:nvSpPr>
                <p:spPr bwMode="auto">
                  <a:xfrm rot="78698">
                    <a:off x="1734" y="-97"/>
                    <a:ext cx="744" cy="1595"/>
                  </a:xfrm>
                  <a:custGeom>
                    <a:avLst/>
                    <a:gdLst/>
                    <a:ahLst/>
                    <a:cxnLst>
                      <a:cxn ang="0">
                        <a:pos x="867" y="2612"/>
                      </a:cxn>
                      <a:cxn ang="0">
                        <a:pos x="1094" y="2522"/>
                      </a:cxn>
                      <a:cxn ang="0">
                        <a:pos x="1016" y="2554"/>
                      </a:cxn>
                      <a:cxn ang="0">
                        <a:pos x="84" y="0"/>
                      </a:cxn>
                      <a:cxn ang="0">
                        <a:pos x="0" y="30"/>
                      </a:cxn>
                      <a:cxn ang="0">
                        <a:pos x="940" y="2584"/>
                      </a:cxn>
                    </a:cxnLst>
                    <a:rect l="0" t="0" r="r" b="b"/>
                    <a:pathLst>
                      <a:path w="1094" h="2612">
                        <a:moveTo>
                          <a:pt x="867" y="2612"/>
                        </a:moveTo>
                        <a:lnTo>
                          <a:pt x="1094" y="2522"/>
                        </a:lnTo>
                        <a:lnTo>
                          <a:pt x="1016" y="2554"/>
                        </a:lnTo>
                        <a:lnTo>
                          <a:pt x="84" y="0"/>
                        </a:lnTo>
                        <a:lnTo>
                          <a:pt x="0" y="30"/>
                        </a:lnTo>
                        <a:lnTo>
                          <a:pt x="940" y="2584"/>
                        </a:lnTo>
                      </a:path>
                    </a:pathLst>
                  </a:custGeom>
                  <a:noFill/>
                  <a:ln w="9525">
                    <a:solidFill>
                      <a:schemeClr val="bg1"/>
                    </a:solidFill>
                    <a:round/>
                    <a:headEnd/>
                    <a:tailEnd/>
                  </a:ln>
                  <a:effectLst/>
                </p:spPr>
                <p:txBody>
                  <a:bodyPr/>
                  <a:lstStyle/>
                  <a:p>
                    <a:endParaRPr lang="ru-RU"/>
                  </a:p>
                </p:txBody>
              </p:sp>
            </p:grpSp>
            <p:grpSp>
              <p:nvGrpSpPr>
                <p:cNvPr id="12" name="Group 190"/>
                <p:cNvGrpSpPr>
                  <a:grpSpLocks/>
                </p:cNvGrpSpPr>
                <p:nvPr/>
              </p:nvGrpSpPr>
              <p:grpSpPr bwMode="auto">
                <a:xfrm>
                  <a:off x="2290" y="1434"/>
                  <a:ext cx="215" cy="371"/>
                  <a:chOff x="2296" y="1452"/>
                  <a:chExt cx="215" cy="371"/>
                </a:xfrm>
              </p:grpSpPr>
              <p:sp>
                <p:nvSpPr>
                  <p:cNvPr id="155839" name="Freeform 191"/>
                  <p:cNvSpPr>
                    <a:spLocks/>
                  </p:cNvSpPr>
                  <p:nvPr/>
                </p:nvSpPr>
                <p:spPr bwMode="auto">
                  <a:xfrm rot="78698">
                    <a:off x="2296" y="1452"/>
                    <a:ext cx="215" cy="371"/>
                  </a:xfrm>
                  <a:custGeom>
                    <a:avLst/>
                    <a:gdLst/>
                    <a:ahLst/>
                    <a:cxnLst>
                      <a:cxn ang="0">
                        <a:pos x="316" y="608"/>
                      </a:cxn>
                      <a:cxn ang="0">
                        <a:pos x="227" y="0"/>
                      </a:cxn>
                      <a:cxn ang="0">
                        <a:pos x="0" y="90"/>
                      </a:cxn>
                      <a:cxn ang="0">
                        <a:pos x="316" y="608"/>
                      </a:cxn>
                    </a:cxnLst>
                    <a:rect l="0" t="0" r="r" b="b"/>
                    <a:pathLst>
                      <a:path w="316" h="608">
                        <a:moveTo>
                          <a:pt x="316" y="608"/>
                        </a:moveTo>
                        <a:lnTo>
                          <a:pt x="227" y="0"/>
                        </a:lnTo>
                        <a:lnTo>
                          <a:pt x="0" y="90"/>
                        </a:lnTo>
                        <a:lnTo>
                          <a:pt x="316" y="608"/>
                        </a:lnTo>
                        <a:close/>
                      </a:path>
                    </a:pathLst>
                  </a:custGeom>
                  <a:noFill/>
                  <a:ln w="9525">
                    <a:solidFill>
                      <a:schemeClr val="bg1"/>
                    </a:solidFill>
                    <a:round/>
                    <a:headEnd/>
                    <a:tailEnd/>
                  </a:ln>
                  <a:effectLst/>
                </p:spPr>
                <p:txBody>
                  <a:bodyPr/>
                  <a:lstStyle/>
                  <a:p>
                    <a:endParaRPr lang="ru-RU"/>
                  </a:p>
                </p:txBody>
              </p:sp>
              <p:sp>
                <p:nvSpPr>
                  <p:cNvPr id="155840" name="Freeform 192"/>
                  <p:cNvSpPr>
                    <a:spLocks/>
                  </p:cNvSpPr>
                  <p:nvPr/>
                </p:nvSpPr>
                <p:spPr bwMode="auto">
                  <a:xfrm rot="78698">
                    <a:off x="2422" y="1674"/>
                    <a:ext cx="82" cy="141"/>
                  </a:xfrm>
                  <a:custGeom>
                    <a:avLst/>
                    <a:gdLst/>
                    <a:ahLst/>
                    <a:cxnLst>
                      <a:cxn ang="0">
                        <a:pos x="85" y="0"/>
                      </a:cxn>
                      <a:cxn ang="0">
                        <a:pos x="0" y="25"/>
                      </a:cxn>
                      <a:cxn ang="0">
                        <a:pos x="121" y="230"/>
                      </a:cxn>
                      <a:cxn ang="0">
                        <a:pos x="85" y="0"/>
                      </a:cxn>
                    </a:cxnLst>
                    <a:rect l="0" t="0" r="r" b="b"/>
                    <a:pathLst>
                      <a:path w="121" h="230">
                        <a:moveTo>
                          <a:pt x="85" y="0"/>
                        </a:moveTo>
                        <a:lnTo>
                          <a:pt x="0" y="25"/>
                        </a:lnTo>
                        <a:lnTo>
                          <a:pt x="121" y="230"/>
                        </a:lnTo>
                        <a:lnTo>
                          <a:pt x="85" y="0"/>
                        </a:lnTo>
                        <a:close/>
                      </a:path>
                    </a:pathLst>
                  </a:custGeom>
                  <a:noFill/>
                  <a:ln w="9525">
                    <a:solidFill>
                      <a:schemeClr val="bg1"/>
                    </a:solidFill>
                    <a:round/>
                    <a:headEnd/>
                    <a:tailEnd/>
                  </a:ln>
                  <a:effectLst/>
                </p:spPr>
                <p:txBody>
                  <a:bodyPr/>
                  <a:lstStyle/>
                  <a:p>
                    <a:endParaRPr lang="ru-RU"/>
                  </a:p>
                </p:txBody>
              </p:sp>
            </p:grpSp>
          </p:grpSp>
          <p:grpSp>
            <p:nvGrpSpPr>
              <p:cNvPr id="13" name="Group 193"/>
              <p:cNvGrpSpPr>
                <a:grpSpLocks/>
              </p:cNvGrpSpPr>
              <p:nvPr/>
            </p:nvGrpSpPr>
            <p:grpSpPr bwMode="auto">
              <a:xfrm rot="1801003">
                <a:off x="793" y="527"/>
                <a:ext cx="348" cy="1703"/>
                <a:chOff x="1292" y="1570"/>
                <a:chExt cx="363" cy="1905"/>
              </a:xfrm>
            </p:grpSpPr>
            <p:sp>
              <p:nvSpPr>
                <p:cNvPr id="155842" name="Freeform 194"/>
                <p:cNvSpPr>
                  <a:spLocks/>
                </p:cNvSpPr>
                <p:nvPr/>
              </p:nvSpPr>
              <p:spPr bwMode="auto">
                <a:xfrm>
                  <a:off x="1292" y="1616"/>
                  <a:ext cx="227" cy="1859"/>
                </a:xfrm>
                <a:custGeom>
                  <a:avLst/>
                  <a:gdLst/>
                  <a:ahLst/>
                  <a:cxnLst>
                    <a:cxn ang="0">
                      <a:pos x="227" y="136"/>
                    </a:cxn>
                    <a:cxn ang="0">
                      <a:pos x="0" y="1859"/>
                    </a:cxn>
                    <a:cxn ang="0">
                      <a:pos x="0" y="1633"/>
                    </a:cxn>
                    <a:cxn ang="0">
                      <a:pos x="137" y="0"/>
                    </a:cxn>
                  </a:cxnLst>
                  <a:rect l="0" t="0" r="r" b="b"/>
                  <a:pathLst>
                    <a:path w="227" h="1859">
                      <a:moveTo>
                        <a:pt x="227" y="136"/>
                      </a:moveTo>
                      <a:lnTo>
                        <a:pt x="0" y="1859"/>
                      </a:lnTo>
                      <a:lnTo>
                        <a:pt x="0" y="1633"/>
                      </a:lnTo>
                      <a:lnTo>
                        <a:pt x="137" y="0"/>
                      </a:lnTo>
                    </a:path>
                  </a:pathLst>
                </a:custGeom>
                <a:noFill/>
                <a:ln w="9525">
                  <a:solidFill>
                    <a:schemeClr val="bg1"/>
                  </a:solidFill>
                  <a:round/>
                  <a:headEnd/>
                  <a:tailEnd/>
                </a:ln>
                <a:effectLst/>
              </p:spPr>
              <p:txBody>
                <a:bodyPr/>
                <a:lstStyle/>
                <a:p>
                  <a:endParaRPr lang="ru-RU"/>
                </a:p>
              </p:txBody>
            </p:sp>
            <p:sp>
              <p:nvSpPr>
                <p:cNvPr id="155843" name="Oval 195"/>
                <p:cNvSpPr>
                  <a:spLocks noChangeArrowheads="1"/>
                </p:cNvSpPr>
                <p:nvPr/>
              </p:nvSpPr>
              <p:spPr bwMode="auto">
                <a:xfrm>
                  <a:off x="1383" y="1570"/>
                  <a:ext cx="272" cy="272"/>
                </a:xfrm>
                <a:prstGeom prst="ellipse">
                  <a:avLst/>
                </a:prstGeom>
                <a:noFill/>
                <a:ln w="9525">
                  <a:solidFill>
                    <a:schemeClr val="bg1"/>
                  </a:solidFill>
                  <a:round/>
                  <a:headEnd/>
                  <a:tailEnd/>
                </a:ln>
                <a:effectLst/>
              </p:spPr>
              <p:txBody>
                <a:bodyPr wrap="none" anchor="ctr"/>
                <a:lstStyle/>
                <a:p>
                  <a:endParaRPr lang="ru-RU"/>
                </a:p>
              </p:txBody>
            </p:sp>
          </p:grpSp>
        </p:grpSp>
      </p:grpSp>
      <p:grpSp>
        <p:nvGrpSpPr>
          <p:cNvPr id="14" name="Group 196"/>
          <p:cNvGrpSpPr>
            <a:grpSpLocks/>
          </p:cNvGrpSpPr>
          <p:nvPr/>
        </p:nvGrpSpPr>
        <p:grpSpPr bwMode="auto">
          <a:xfrm>
            <a:off x="-1331913" y="-38100"/>
            <a:ext cx="4606926" cy="5964238"/>
            <a:chOff x="1565" y="436"/>
            <a:chExt cx="2902" cy="3757"/>
          </a:xfrm>
        </p:grpSpPr>
        <p:sp>
          <p:nvSpPr>
            <p:cNvPr id="155845" name="Oval 197"/>
            <p:cNvSpPr>
              <a:spLocks noChangeArrowheads="1"/>
            </p:cNvSpPr>
            <p:nvPr/>
          </p:nvSpPr>
          <p:spPr bwMode="auto">
            <a:xfrm>
              <a:off x="2925" y="2251"/>
              <a:ext cx="91" cy="91"/>
            </a:xfrm>
            <a:prstGeom prst="ellipse">
              <a:avLst/>
            </a:prstGeom>
            <a:noFill/>
            <a:ln w="12700">
              <a:solidFill>
                <a:schemeClr val="bg1"/>
              </a:solidFill>
              <a:round/>
              <a:headEnd type="none" w="sm" len="sm"/>
              <a:tailEnd type="none" w="sm" len="sm"/>
            </a:ln>
            <a:effectLst/>
          </p:spPr>
          <p:txBody>
            <a:bodyPr wrap="none" anchor="ctr"/>
            <a:lstStyle/>
            <a:p>
              <a:endParaRPr lang="ru-RU"/>
            </a:p>
          </p:txBody>
        </p:sp>
        <p:grpSp>
          <p:nvGrpSpPr>
            <p:cNvPr id="15" name="Group 198"/>
            <p:cNvGrpSpPr>
              <a:grpSpLocks/>
            </p:cNvGrpSpPr>
            <p:nvPr/>
          </p:nvGrpSpPr>
          <p:grpSpPr bwMode="auto">
            <a:xfrm>
              <a:off x="3288" y="436"/>
              <a:ext cx="1179" cy="1988"/>
              <a:chOff x="3288" y="436"/>
              <a:chExt cx="1179" cy="1988"/>
            </a:xfrm>
          </p:grpSpPr>
          <p:grpSp>
            <p:nvGrpSpPr>
              <p:cNvPr id="16" name="Group 199"/>
              <p:cNvGrpSpPr>
                <a:grpSpLocks/>
              </p:cNvGrpSpPr>
              <p:nvPr/>
            </p:nvGrpSpPr>
            <p:grpSpPr bwMode="auto">
              <a:xfrm rot="-230819">
                <a:off x="3606" y="436"/>
                <a:ext cx="861" cy="1885"/>
                <a:chOff x="1665" y="-108"/>
                <a:chExt cx="852" cy="1913"/>
              </a:xfrm>
            </p:grpSpPr>
            <p:grpSp>
              <p:nvGrpSpPr>
                <p:cNvPr id="17" name="Group 200"/>
                <p:cNvGrpSpPr>
                  <a:grpSpLocks/>
                </p:cNvGrpSpPr>
                <p:nvPr/>
              </p:nvGrpSpPr>
              <p:grpSpPr bwMode="auto">
                <a:xfrm>
                  <a:off x="1665" y="-108"/>
                  <a:ext cx="852" cy="1909"/>
                  <a:chOff x="1665" y="-108"/>
                  <a:chExt cx="852" cy="1909"/>
                </a:xfrm>
              </p:grpSpPr>
              <p:sp>
                <p:nvSpPr>
                  <p:cNvPr id="155849" name="Freeform 201"/>
                  <p:cNvSpPr>
                    <a:spLocks/>
                  </p:cNvSpPr>
                  <p:nvPr/>
                </p:nvSpPr>
                <p:spPr bwMode="auto">
                  <a:xfrm rot="78698">
                    <a:off x="1665" y="-108"/>
                    <a:ext cx="852" cy="1909"/>
                  </a:xfrm>
                  <a:custGeom>
                    <a:avLst/>
                    <a:gdLst/>
                    <a:ahLst/>
                    <a:cxnLst>
                      <a:cxn ang="0">
                        <a:pos x="0" y="90"/>
                      </a:cxn>
                      <a:cxn ang="0">
                        <a:pos x="227" y="0"/>
                      </a:cxn>
                      <a:cxn ang="0">
                        <a:pos x="1179" y="2540"/>
                      </a:cxn>
                      <a:cxn ang="0">
                        <a:pos x="1252" y="3125"/>
                      </a:cxn>
                      <a:cxn ang="0">
                        <a:pos x="952" y="2630"/>
                      </a:cxn>
                      <a:cxn ang="0">
                        <a:pos x="0" y="90"/>
                      </a:cxn>
                    </a:cxnLst>
                    <a:rect l="0" t="0" r="r" b="b"/>
                    <a:pathLst>
                      <a:path w="1252" h="3125">
                        <a:moveTo>
                          <a:pt x="0" y="90"/>
                        </a:moveTo>
                        <a:lnTo>
                          <a:pt x="227" y="0"/>
                        </a:lnTo>
                        <a:lnTo>
                          <a:pt x="1179" y="2540"/>
                        </a:lnTo>
                        <a:lnTo>
                          <a:pt x="1252" y="3125"/>
                        </a:lnTo>
                        <a:lnTo>
                          <a:pt x="952" y="2630"/>
                        </a:lnTo>
                        <a:lnTo>
                          <a:pt x="0" y="90"/>
                        </a:lnTo>
                        <a:close/>
                      </a:path>
                    </a:pathLst>
                  </a:custGeom>
                  <a:solidFill>
                    <a:srgbClr val="FF0000"/>
                  </a:solidFill>
                  <a:ln w="9525">
                    <a:solidFill>
                      <a:schemeClr val="tx1"/>
                    </a:solidFill>
                    <a:round/>
                    <a:headEnd/>
                    <a:tailEnd/>
                  </a:ln>
                  <a:effectLst/>
                </p:spPr>
                <p:txBody>
                  <a:bodyPr/>
                  <a:lstStyle/>
                  <a:p>
                    <a:endParaRPr lang="ru-RU"/>
                  </a:p>
                </p:txBody>
              </p:sp>
              <p:sp>
                <p:nvSpPr>
                  <p:cNvPr id="155850" name="Freeform 202"/>
                  <p:cNvSpPr>
                    <a:spLocks/>
                  </p:cNvSpPr>
                  <p:nvPr/>
                </p:nvSpPr>
                <p:spPr bwMode="auto">
                  <a:xfrm rot="78698">
                    <a:off x="1734" y="-97"/>
                    <a:ext cx="744" cy="1595"/>
                  </a:xfrm>
                  <a:custGeom>
                    <a:avLst/>
                    <a:gdLst/>
                    <a:ahLst/>
                    <a:cxnLst>
                      <a:cxn ang="0">
                        <a:pos x="867" y="2612"/>
                      </a:cxn>
                      <a:cxn ang="0">
                        <a:pos x="1094" y="2522"/>
                      </a:cxn>
                      <a:cxn ang="0">
                        <a:pos x="1016" y="2554"/>
                      </a:cxn>
                      <a:cxn ang="0">
                        <a:pos x="84" y="0"/>
                      </a:cxn>
                      <a:cxn ang="0">
                        <a:pos x="0" y="30"/>
                      </a:cxn>
                      <a:cxn ang="0">
                        <a:pos x="940" y="2584"/>
                      </a:cxn>
                    </a:cxnLst>
                    <a:rect l="0" t="0" r="r" b="b"/>
                    <a:pathLst>
                      <a:path w="1094" h="2612">
                        <a:moveTo>
                          <a:pt x="867" y="2612"/>
                        </a:moveTo>
                        <a:lnTo>
                          <a:pt x="1094" y="2522"/>
                        </a:lnTo>
                        <a:lnTo>
                          <a:pt x="1016" y="2554"/>
                        </a:lnTo>
                        <a:lnTo>
                          <a:pt x="84" y="0"/>
                        </a:lnTo>
                        <a:lnTo>
                          <a:pt x="0" y="30"/>
                        </a:lnTo>
                        <a:lnTo>
                          <a:pt x="940" y="2584"/>
                        </a:lnTo>
                      </a:path>
                    </a:pathLst>
                  </a:custGeom>
                  <a:gradFill rotWithShape="1">
                    <a:gsLst>
                      <a:gs pos="0">
                        <a:schemeClr val="bg1"/>
                      </a:gs>
                      <a:gs pos="50000">
                        <a:srgbClr val="FF0000"/>
                      </a:gs>
                      <a:gs pos="100000">
                        <a:schemeClr val="bg1"/>
                      </a:gs>
                    </a:gsLst>
                    <a:lin ang="18900000" scaled="1"/>
                  </a:gradFill>
                  <a:ln w="9525">
                    <a:solidFill>
                      <a:schemeClr val="tx1"/>
                    </a:solidFill>
                    <a:round/>
                    <a:headEnd/>
                    <a:tailEnd/>
                  </a:ln>
                  <a:effectLst/>
                </p:spPr>
                <p:txBody>
                  <a:bodyPr/>
                  <a:lstStyle/>
                  <a:p>
                    <a:endParaRPr lang="ru-RU"/>
                  </a:p>
                </p:txBody>
              </p:sp>
            </p:grpSp>
            <p:grpSp>
              <p:nvGrpSpPr>
                <p:cNvPr id="18" name="Group 203"/>
                <p:cNvGrpSpPr>
                  <a:grpSpLocks/>
                </p:cNvGrpSpPr>
                <p:nvPr/>
              </p:nvGrpSpPr>
              <p:grpSpPr bwMode="auto">
                <a:xfrm>
                  <a:off x="2290" y="1434"/>
                  <a:ext cx="215" cy="371"/>
                  <a:chOff x="2296" y="1452"/>
                  <a:chExt cx="215" cy="371"/>
                </a:xfrm>
              </p:grpSpPr>
              <p:sp>
                <p:nvSpPr>
                  <p:cNvPr id="155852" name="Freeform 204"/>
                  <p:cNvSpPr>
                    <a:spLocks/>
                  </p:cNvSpPr>
                  <p:nvPr/>
                </p:nvSpPr>
                <p:spPr bwMode="auto">
                  <a:xfrm rot="78698">
                    <a:off x="2296" y="1452"/>
                    <a:ext cx="215" cy="371"/>
                  </a:xfrm>
                  <a:custGeom>
                    <a:avLst/>
                    <a:gdLst/>
                    <a:ahLst/>
                    <a:cxnLst>
                      <a:cxn ang="0">
                        <a:pos x="316" y="608"/>
                      </a:cxn>
                      <a:cxn ang="0">
                        <a:pos x="227" y="0"/>
                      </a:cxn>
                      <a:cxn ang="0">
                        <a:pos x="0" y="90"/>
                      </a:cxn>
                      <a:cxn ang="0">
                        <a:pos x="316" y="608"/>
                      </a:cxn>
                    </a:cxnLst>
                    <a:rect l="0" t="0" r="r" b="b"/>
                    <a:pathLst>
                      <a:path w="316" h="608">
                        <a:moveTo>
                          <a:pt x="316" y="608"/>
                        </a:moveTo>
                        <a:lnTo>
                          <a:pt x="227" y="0"/>
                        </a:lnTo>
                        <a:lnTo>
                          <a:pt x="0" y="90"/>
                        </a:lnTo>
                        <a:lnTo>
                          <a:pt x="316" y="608"/>
                        </a:lnTo>
                        <a:close/>
                      </a:path>
                    </a:pathLst>
                  </a:custGeom>
                  <a:gradFill rotWithShape="1">
                    <a:gsLst>
                      <a:gs pos="0">
                        <a:schemeClr val="bg1"/>
                      </a:gs>
                      <a:gs pos="50000">
                        <a:srgbClr val="FF9900"/>
                      </a:gs>
                      <a:gs pos="100000">
                        <a:schemeClr val="bg1"/>
                      </a:gs>
                    </a:gsLst>
                    <a:lin ang="2700000" scaled="1"/>
                  </a:gradFill>
                  <a:ln w="9525">
                    <a:solidFill>
                      <a:srgbClr val="0000FF"/>
                    </a:solidFill>
                    <a:round/>
                    <a:headEnd/>
                    <a:tailEnd/>
                  </a:ln>
                  <a:effectLst/>
                </p:spPr>
                <p:txBody>
                  <a:bodyPr/>
                  <a:lstStyle/>
                  <a:p>
                    <a:endParaRPr lang="ru-RU"/>
                  </a:p>
                </p:txBody>
              </p:sp>
              <p:sp>
                <p:nvSpPr>
                  <p:cNvPr id="155853" name="Freeform 205"/>
                  <p:cNvSpPr>
                    <a:spLocks/>
                  </p:cNvSpPr>
                  <p:nvPr/>
                </p:nvSpPr>
                <p:spPr bwMode="auto">
                  <a:xfrm rot="78698">
                    <a:off x="2422" y="1674"/>
                    <a:ext cx="82" cy="141"/>
                  </a:xfrm>
                  <a:custGeom>
                    <a:avLst/>
                    <a:gdLst/>
                    <a:ahLst/>
                    <a:cxnLst>
                      <a:cxn ang="0">
                        <a:pos x="85" y="0"/>
                      </a:cxn>
                      <a:cxn ang="0">
                        <a:pos x="0" y="25"/>
                      </a:cxn>
                      <a:cxn ang="0">
                        <a:pos x="121" y="230"/>
                      </a:cxn>
                      <a:cxn ang="0">
                        <a:pos x="85" y="0"/>
                      </a:cxn>
                    </a:cxnLst>
                    <a:rect l="0" t="0" r="r" b="b"/>
                    <a:pathLst>
                      <a:path w="121" h="230">
                        <a:moveTo>
                          <a:pt x="85" y="0"/>
                        </a:moveTo>
                        <a:lnTo>
                          <a:pt x="0" y="25"/>
                        </a:lnTo>
                        <a:lnTo>
                          <a:pt x="121" y="230"/>
                        </a:lnTo>
                        <a:lnTo>
                          <a:pt x="85" y="0"/>
                        </a:lnTo>
                        <a:close/>
                      </a:path>
                    </a:pathLst>
                  </a:custGeom>
                  <a:solidFill>
                    <a:srgbClr val="0000FF"/>
                  </a:solidFill>
                  <a:ln w="9525">
                    <a:solidFill>
                      <a:schemeClr val="tx1"/>
                    </a:solidFill>
                    <a:round/>
                    <a:headEnd/>
                    <a:tailEnd/>
                  </a:ln>
                  <a:effectLst/>
                </p:spPr>
                <p:txBody>
                  <a:bodyPr/>
                  <a:lstStyle/>
                  <a:p>
                    <a:endParaRPr lang="ru-RU"/>
                  </a:p>
                </p:txBody>
              </p:sp>
            </p:grpSp>
          </p:grpSp>
          <p:grpSp>
            <p:nvGrpSpPr>
              <p:cNvPr id="19" name="Group 206"/>
              <p:cNvGrpSpPr>
                <a:grpSpLocks/>
              </p:cNvGrpSpPr>
              <p:nvPr/>
            </p:nvGrpSpPr>
            <p:grpSpPr bwMode="auto">
              <a:xfrm rot="1350014">
                <a:off x="3288" y="663"/>
                <a:ext cx="354" cy="1761"/>
                <a:chOff x="1292" y="1570"/>
                <a:chExt cx="363" cy="1905"/>
              </a:xfrm>
            </p:grpSpPr>
            <p:sp>
              <p:nvSpPr>
                <p:cNvPr id="155855" name="Freeform 207"/>
                <p:cNvSpPr>
                  <a:spLocks/>
                </p:cNvSpPr>
                <p:nvPr/>
              </p:nvSpPr>
              <p:spPr bwMode="auto">
                <a:xfrm>
                  <a:off x="1292" y="1616"/>
                  <a:ext cx="227" cy="1859"/>
                </a:xfrm>
                <a:custGeom>
                  <a:avLst/>
                  <a:gdLst/>
                  <a:ahLst/>
                  <a:cxnLst>
                    <a:cxn ang="0">
                      <a:pos x="227" y="136"/>
                    </a:cxn>
                    <a:cxn ang="0">
                      <a:pos x="0" y="1859"/>
                    </a:cxn>
                    <a:cxn ang="0">
                      <a:pos x="0" y="1633"/>
                    </a:cxn>
                    <a:cxn ang="0">
                      <a:pos x="137" y="0"/>
                    </a:cxn>
                  </a:cxnLst>
                  <a:rect l="0" t="0" r="r" b="b"/>
                  <a:pathLst>
                    <a:path w="227" h="1859">
                      <a:moveTo>
                        <a:pt x="227" y="136"/>
                      </a:moveTo>
                      <a:lnTo>
                        <a:pt x="0" y="1859"/>
                      </a:lnTo>
                      <a:lnTo>
                        <a:pt x="0" y="1633"/>
                      </a:lnTo>
                      <a:lnTo>
                        <a:pt x="137" y="0"/>
                      </a:lnTo>
                    </a:path>
                  </a:pathLst>
                </a:custGeom>
                <a:solidFill>
                  <a:schemeClr val="bg2"/>
                </a:solidFill>
                <a:ln w="9525">
                  <a:solidFill>
                    <a:schemeClr val="tx1"/>
                  </a:solidFill>
                  <a:round/>
                  <a:headEnd/>
                  <a:tailEnd/>
                </a:ln>
                <a:effectLst/>
              </p:spPr>
              <p:txBody>
                <a:bodyPr/>
                <a:lstStyle/>
                <a:p>
                  <a:endParaRPr lang="ru-RU"/>
                </a:p>
              </p:txBody>
            </p:sp>
            <p:sp>
              <p:nvSpPr>
                <p:cNvPr id="155856" name="Oval 208"/>
                <p:cNvSpPr>
                  <a:spLocks noChangeArrowheads="1"/>
                </p:cNvSpPr>
                <p:nvPr/>
              </p:nvSpPr>
              <p:spPr bwMode="auto">
                <a:xfrm>
                  <a:off x="1383" y="1570"/>
                  <a:ext cx="272" cy="272"/>
                </a:xfrm>
                <a:prstGeom prst="ellipse">
                  <a:avLst/>
                </a:prstGeom>
                <a:solidFill>
                  <a:schemeClr val="bg2"/>
                </a:solidFill>
                <a:ln w="9525">
                  <a:solidFill>
                    <a:schemeClr val="tx1"/>
                  </a:solidFill>
                  <a:round/>
                  <a:headEnd/>
                  <a:tailEnd/>
                </a:ln>
                <a:effectLst/>
              </p:spPr>
              <p:txBody>
                <a:bodyPr wrap="none" anchor="ctr"/>
                <a:lstStyle/>
                <a:p>
                  <a:endParaRPr lang="ru-RU"/>
                </a:p>
              </p:txBody>
            </p:sp>
          </p:grpSp>
        </p:grpSp>
        <p:grpSp>
          <p:nvGrpSpPr>
            <p:cNvPr id="20" name="Group 209"/>
            <p:cNvGrpSpPr>
              <a:grpSpLocks/>
            </p:cNvGrpSpPr>
            <p:nvPr/>
          </p:nvGrpSpPr>
          <p:grpSpPr bwMode="auto">
            <a:xfrm rot="10470074">
              <a:off x="1565" y="2205"/>
              <a:ext cx="1179" cy="1988"/>
              <a:chOff x="3288" y="436"/>
              <a:chExt cx="1179" cy="1988"/>
            </a:xfrm>
          </p:grpSpPr>
          <p:grpSp>
            <p:nvGrpSpPr>
              <p:cNvPr id="21" name="Group 210"/>
              <p:cNvGrpSpPr>
                <a:grpSpLocks/>
              </p:cNvGrpSpPr>
              <p:nvPr/>
            </p:nvGrpSpPr>
            <p:grpSpPr bwMode="auto">
              <a:xfrm rot="-230819">
                <a:off x="3606" y="436"/>
                <a:ext cx="861" cy="1885"/>
                <a:chOff x="1665" y="-108"/>
                <a:chExt cx="852" cy="1913"/>
              </a:xfrm>
            </p:grpSpPr>
            <p:grpSp>
              <p:nvGrpSpPr>
                <p:cNvPr id="22" name="Group 211"/>
                <p:cNvGrpSpPr>
                  <a:grpSpLocks/>
                </p:cNvGrpSpPr>
                <p:nvPr/>
              </p:nvGrpSpPr>
              <p:grpSpPr bwMode="auto">
                <a:xfrm>
                  <a:off x="1665" y="-108"/>
                  <a:ext cx="852" cy="1909"/>
                  <a:chOff x="1665" y="-108"/>
                  <a:chExt cx="852" cy="1909"/>
                </a:xfrm>
              </p:grpSpPr>
              <p:sp>
                <p:nvSpPr>
                  <p:cNvPr id="155860" name="Freeform 212"/>
                  <p:cNvSpPr>
                    <a:spLocks/>
                  </p:cNvSpPr>
                  <p:nvPr/>
                </p:nvSpPr>
                <p:spPr bwMode="auto">
                  <a:xfrm rot="78698">
                    <a:off x="1665" y="-108"/>
                    <a:ext cx="852" cy="1909"/>
                  </a:xfrm>
                  <a:custGeom>
                    <a:avLst/>
                    <a:gdLst/>
                    <a:ahLst/>
                    <a:cxnLst>
                      <a:cxn ang="0">
                        <a:pos x="0" y="90"/>
                      </a:cxn>
                      <a:cxn ang="0">
                        <a:pos x="227" y="0"/>
                      </a:cxn>
                      <a:cxn ang="0">
                        <a:pos x="1179" y="2540"/>
                      </a:cxn>
                      <a:cxn ang="0">
                        <a:pos x="1252" y="3125"/>
                      </a:cxn>
                      <a:cxn ang="0">
                        <a:pos x="952" y="2630"/>
                      </a:cxn>
                      <a:cxn ang="0">
                        <a:pos x="0" y="90"/>
                      </a:cxn>
                    </a:cxnLst>
                    <a:rect l="0" t="0" r="r" b="b"/>
                    <a:pathLst>
                      <a:path w="1252" h="3125">
                        <a:moveTo>
                          <a:pt x="0" y="90"/>
                        </a:moveTo>
                        <a:lnTo>
                          <a:pt x="227" y="0"/>
                        </a:lnTo>
                        <a:lnTo>
                          <a:pt x="1179" y="2540"/>
                        </a:lnTo>
                        <a:lnTo>
                          <a:pt x="1252" y="3125"/>
                        </a:lnTo>
                        <a:lnTo>
                          <a:pt x="952" y="2630"/>
                        </a:lnTo>
                        <a:lnTo>
                          <a:pt x="0" y="90"/>
                        </a:lnTo>
                        <a:close/>
                      </a:path>
                    </a:pathLst>
                  </a:custGeom>
                  <a:noFill/>
                  <a:ln w="9525">
                    <a:solidFill>
                      <a:schemeClr val="bg1"/>
                    </a:solidFill>
                    <a:round/>
                    <a:headEnd/>
                    <a:tailEnd/>
                  </a:ln>
                  <a:effectLst/>
                </p:spPr>
                <p:txBody>
                  <a:bodyPr/>
                  <a:lstStyle/>
                  <a:p>
                    <a:endParaRPr lang="ru-RU"/>
                  </a:p>
                </p:txBody>
              </p:sp>
              <p:sp>
                <p:nvSpPr>
                  <p:cNvPr id="155861" name="Freeform 213"/>
                  <p:cNvSpPr>
                    <a:spLocks/>
                  </p:cNvSpPr>
                  <p:nvPr/>
                </p:nvSpPr>
                <p:spPr bwMode="auto">
                  <a:xfrm rot="78698">
                    <a:off x="1734" y="-97"/>
                    <a:ext cx="744" cy="1595"/>
                  </a:xfrm>
                  <a:custGeom>
                    <a:avLst/>
                    <a:gdLst/>
                    <a:ahLst/>
                    <a:cxnLst>
                      <a:cxn ang="0">
                        <a:pos x="867" y="2612"/>
                      </a:cxn>
                      <a:cxn ang="0">
                        <a:pos x="1094" y="2522"/>
                      </a:cxn>
                      <a:cxn ang="0">
                        <a:pos x="1016" y="2554"/>
                      </a:cxn>
                      <a:cxn ang="0">
                        <a:pos x="84" y="0"/>
                      </a:cxn>
                      <a:cxn ang="0">
                        <a:pos x="0" y="30"/>
                      </a:cxn>
                      <a:cxn ang="0">
                        <a:pos x="940" y="2584"/>
                      </a:cxn>
                    </a:cxnLst>
                    <a:rect l="0" t="0" r="r" b="b"/>
                    <a:pathLst>
                      <a:path w="1094" h="2612">
                        <a:moveTo>
                          <a:pt x="867" y="2612"/>
                        </a:moveTo>
                        <a:lnTo>
                          <a:pt x="1094" y="2522"/>
                        </a:lnTo>
                        <a:lnTo>
                          <a:pt x="1016" y="2554"/>
                        </a:lnTo>
                        <a:lnTo>
                          <a:pt x="84" y="0"/>
                        </a:lnTo>
                        <a:lnTo>
                          <a:pt x="0" y="30"/>
                        </a:lnTo>
                        <a:lnTo>
                          <a:pt x="940" y="2584"/>
                        </a:lnTo>
                      </a:path>
                    </a:pathLst>
                  </a:custGeom>
                  <a:noFill/>
                  <a:ln w="9525">
                    <a:solidFill>
                      <a:schemeClr val="bg1"/>
                    </a:solidFill>
                    <a:round/>
                    <a:headEnd/>
                    <a:tailEnd/>
                  </a:ln>
                  <a:effectLst/>
                </p:spPr>
                <p:txBody>
                  <a:bodyPr/>
                  <a:lstStyle/>
                  <a:p>
                    <a:endParaRPr lang="ru-RU"/>
                  </a:p>
                </p:txBody>
              </p:sp>
            </p:grpSp>
            <p:grpSp>
              <p:nvGrpSpPr>
                <p:cNvPr id="23" name="Group 214"/>
                <p:cNvGrpSpPr>
                  <a:grpSpLocks/>
                </p:cNvGrpSpPr>
                <p:nvPr/>
              </p:nvGrpSpPr>
              <p:grpSpPr bwMode="auto">
                <a:xfrm>
                  <a:off x="2290" y="1434"/>
                  <a:ext cx="215" cy="371"/>
                  <a:chOff x="2296" y="1452"/>
                  <a:chExt cx="215" cy="371"/>
                </a:xfrm>
              </p:grpSpPr>
              <p:sp>
                <p:nvSpPr>
                  <p:cNvPr id="155863" name="Freeform 215"/>
                  <p:cNvSpPr>
                    <a:spLocks/>
                  </p:cNvSpPr>
                  <p:nvPr/>
                </p:nvSpPr>
                <p:spPr bwMode="auto">
                  <a:xfrm rot="78698">
                    <a:off x="2296" y="1452"/>
                    <a:ext cx="215" cy="371"/>
                  </a:xfrm>
                  <a:custGeom>
                    <a:avLst/>
                    <a:gdLst/>
                    <a:ahLst/>
                    <a:cxnLst>
                      <a:cxn ang="0">
                        <a:pos x="316" y="608"/>
                      </a:cxn>
                      <a:cxn ang="0">
                        <a:pos x="227" y="0"/>
                      </a:cxn>
                      <a:cxn ang="0">
                        <a:pos x="0" y="90"/>
                      </a:cxn>
                      <a:cxn ang="0">
                        <a:pos x="316" y="608"/>
                      </a:cxn>
                    </a:cxnLst>
                    <a:rect l="0" t="0" r="r" b="b"/>
                    <a:pathLst>
                      <a:path w="316" h="608">
                        <a:moveTo>
                          <a:pt x="316" y="608"/>
                        </a:moveTo>
                        <a:lnTo>
                          <a:pt x="227" y="0"/>
                        </a:lnTo>
                        <a:lnTo>
                          <a:pt x="0" y="90"/>
                        </a:lnTo>
                        <a:lnTo>
                          <a:pt x="316" y="608"/>
                        </a:lnTo>
                        <a:close/>
                      </a:path>
                    </a:pathLst>
                  </a:custGeom>
                  <a:noFill/>
                  <a:ln w="9525">
                    <a:solidFill>
                      <a:schemeClr val="bg1"/>
                    </a:solidFill>
                    <a:round/>
                    <a:headEnd/>
                    <a:tailEnd/>
                  </a:ln>
                  <a:effectLst/>
                </p:spPr>
                <p:txBody>
                  <a:bodyPr/>
                  <a:lstStyle/>
                  <a:p>
                    <a:endParaRPr lang="ru-RU"/>
                  </a:p>
                </p:txBody>
              </p:sp>
              <p:sp>
                <p:nvSpPr>
                  <p:cNvPr id="155864" name="Freeform 216"/>
                  <p:cNvSpPr>
                    <a:spLocks/>
                  </p:cNvSpPr>
                  <p:nvPr/>
                </p:nvSpPr>
                <p:spPr bwMode="auto">
                  <a:xfrm rot="78698">
                    <a:off x="2422" y="1674"/>
                    <a:ext cx="82" cy="141"/>
                  </a:xfrm>
                  <a:custGeom>
                    <a:avLst/>
                    <a:gdLst/>
                    <a:ahLst/>
                    <a:cxnLst>
                      <a:cxn ang="0">
                        <a:pos x="85" y="0"/>
                      </a:cxn>
                      <a:cxn ang="0">
                        <a:pos x="0" y="25"/>
                      </a:cxn>
                      <a:cxn ang="0">
                        <a:pos x="121" y="230"/>
                      </a:cxn>
                      <a:cxn ang="0">
                        <a:pos x="85" y="0"/>
                      </a:cxn>
                    </a:cxnLst>
                    <a:rect l="0" t="0" r="r" b="b"/>
                    <a:pathLst>
                      <a:path w="121" h="230">
                        <a:moveTo>
                          <a:pt x="85" y="0"/>
                        </a:moveTo>
                        <a:lnTo>
                          <a:pt x="0" y="25"/>
                        </a:lnTo>
                        <a:lnTo>
                          <a:pt x="121" y="230"/>
                        </a:lnTo>
                        <a:lnTo>
                          <a:pt x="85" y="0"/>
                        </a:lnTo>
                        <a:close/>
                      </a:path>
                    </a:pathLst>
                  </a:custGeom>
                  <a:noFill/>
                  <a:ln w="9525">
                    <a:solidFill>
                      <a:schemeClr val="bg1"/>
                    </a:solidFill>
                    <a:round/>
                    <a:headEnd/>
                    <a:tailEnd/>
                  </a:ln>
                  <a:effectLst/>
                </p:spPr>
                <p:txBody>
                  <a:bodyPr/>
                  <a:lstStyle/>
                  <a:p>
                    <a:endParaRPr lang="ru-RU"/>
                  </a:p>
                </p:txBody>
              </p:sp>
            </p:grpSp>
          </p:grpSp>
          <p:grpSp>
            <p:nvGrpSpPr>
              <p:cNvPr id="24" name="Group 217"/>
              <p:cNvGrpSpPr>
                <a:grpSpLocks/>
              </p:cNvGrpSpPr>
              <p:nvPr/>
            </p:nvGrpSpPr>
            <p:grpSpPr bwMode="auto">
              <a:xfrm rot="1350014">
                <a:off x="3288" y="663"/>
                <a:ext cx="354" cy="1761"/>
                <a:chOff x="1292" y="1570"/>
                <a:chExt cx="363" cy="1905"/>
              </a:xfrm>
            </p:grpSpPr>
            <p:sp>
              <p:nvSpPr>
                <p:cNvPr id="155866" name="Freeform 218"/>
                <p:cNvSpPr>
                  <a:spLocks/>
                </p:cNvSpPr>
                <p:nvPr/>
              </p:nvSpPr>
              <p:spPr bwMode="auto">
                <a:xfrm>
                  <a:off x="1292" y="1616"/>
                  <a:ext cx="227" cy="1859"/>
                </a:xfrm>
                <a:custGeom>
                  <a:avLst/>
                  <a:gdLst/>
                  <a:ahLst/>
                  <a:cxnLst>
                    <a:cxn ang="0">
                      <a:pos x="227" y="136"/>
                    </a:cxn>
                    <a:cxn ang="0">
                      <a:pos x="0" y="1859"/>
                    </a:cxn>
                    <a:cxn ang="0">
                      <a:pos x="0" y="1633"/>
                    </a:cxn>
                    <a:cxn ang="0">
                      <a:pos x="137" y="0"/>
                    </a:cxn>
                  </a:cxnLst>
                  <a:rect l="0" t="0" r="r" b="b"/>
                  <a:pathLst>
                    <a:path w="227" h="1859">
                      <a:moveTo>
                        <a:pt x="227" y="136"/>
                      </a:moveTo>
                      <a:lnTo>
                        <a:pt x="0" y="1859"/>
                      </a:lnTo>
                      <a:lnTo>
                        <a:pt x="0" y="1633"/>
                      </a:lnTo>
                      <a:lnTo>
                        <a:pt x="137" y="0"/>
                      </a:lnTo>
                    </a:path>
                  </a:pathLst>
                </a:custGeom>
                <a:noFill/>
                <a:ln w="9525">
                  <a:solidFill>
                    <a:schemeClr val="bg1"/>
                  </a:solidFill>
                  <a:round/>
                  <a:headEnd/>
                  <a:tailEnd/>
                </a:ln>
                <a:effectLst/>
              </p:spPr>
              <p:txBody>
                <a:bodyPr/>
                <a:lstStyle/>
                <a:p>
                  <a:endParaRPr lang="ru-RU"/>
                </a:p>
              </p:txBody>
            </p:sp>
            <p:sp>
              <p:nvSpPr>
                <p:cNvPr id="155867" name="Oval 219"/>
                <p:cNvSpPr>
                  <a:spLocks noChangeArrowheads="1"/>
                </p:cNvSpPr>
                <p:nvPr/>
              </p:nvSpPr>
              <p:spPr bwMode="auto">
                <a:xfrm>
                  <a:off x="1383" y="1570"/>
                  <a:ext cx="272" cy="272"/>
                </a:xfrm>
                <a:prstGeom prst="ellipse">
                  <a:avLst/>
                </a:prstGeom>
                <a:noFill/>
                <a:ln w="9525">
                  <a:solidFill>
                    <a:schemeClr val="bg1"/>
                  </a:solidFill>
                  <a:round/>
                  <a:headEnd/>
                  <a:tailEnd/>
                </a:ln>
                <a:effectLst/>
              </p:spPr>
              <p:txBody>
                <a:bodyPr wrap="none" anchor="ctr"/>
                <a:lstStyle/>
                <a:p>
                  <a:endParaRPr lang="ru-RU"/>
                </a:p>
              </p:txBody>
            </p:sp>
          </p:grpSp>
        </p:grpSp>
      </p:grpSp>
      <p:grpSp>
        <p:nvGrpSpPr>
          <p:cNvPr id="25" name="Group 220"/>
          <p:cNvGrpSpPr>
            <a:grpSpLocks/>
          </p:cNvGrpSpPr>
          <p:nvPr/>
        </p:nvGrpSpPr>
        <p:grpSpPr bwMode="auto">
          <a:xfrm rot="10788456" flipV="1">
            <a:off x="395288" y="1773238"/>
            <a:ext cx="4146550" cy="6045200"/>
            <a:chOff x="1665" y="391"/>
            <a:chExt cx="2612" cy="3808"/>
          </a:xfrm>
        </p:grpSpPr>
        <p:grpSp>
          <p:nvGrpSpPr>
            <p:cNvPr id="26" name="Group 221"/>
            <p:cNvGrpSpPr>
              <a:grpSpLocks/>
            </p:cNvGrpSpPr>
            <p:nvPr/>
          </p:nvGrpSpPr>
          <p:grpSpPr bwMode="auto">
            <a:xfrm rot="10800000">
              <a:off x="1665" y="2205"/>
              <a:ext cx="1079" cy="1994"/>
              <a:chOff x="521" y="845"/>
              <a:chExt cx="1079" cy="1994"/>
            </a:xfrm>
          </p:grpSpPr>
          <p:grpSp>
            <p:nvGrpSpPr>
              <p:cNvPr id="27" name="Group 222"/>
              <p:cNvGrpSpPr>
                <a:grpSpLocks/>
              </p:cNvGrpSpPr>
              <p:nvPr/>
            </p:nvGrpSpPr>
            <p:grpSpPr bwMode="auto">
              <a:xfrm>
                <a:off x="748" y="845"/>
                <a:ext cx="852" cy="1913"/>
                <a:chOff x="350" y="799"/>
                <a:chExt cx="852" cy="1913"/>
              </a:xfrm>
            </p:grpSpPr>
            <p:grpSp>
              <p:nvGrpSpPr>
                <p:cNvPr id="28" name="Group 223"/>
                <p:cNvGrpSpPr>
                  <a:grpSpLocks/>
                </p:cNvGrpSpPr>
                <p:nvPr/>
              </p:nvGrpSpPr>
              <p:grpSpPr bwMode="auto">
                <a:xfrm>
                  <a:off x="350" y="799"/>
                  <a:ext cx="852" cy="1909"/>
                  <a:chOff x="350" y="799"/>
                  <a:chExt cx="852" cy="1909"/>
                </a:xfrm>
              </p:grpSpPr>
              <p:sp>
                <p:nvSpPr>
                  <p:cNvPr id="155872" name="Freeform 224"/>
                  <p:cNvSpPr>
                    <a:spLocks/>
                  </p:cNvSpPr>
                  <p:nvPr/>
                </p:nvSpPr>
                <p:spPr bwMode="auto">
                  <a:xfrm rot="78698">
                    <a:off x="350" y="799"/>
                    <a:ext cx="852" cy="1909"/>
                  </a:xfrm>
                  <a:custGeom>
                    <a:avLst/>
                    <a:gdLst/>
                    <a:ahLst/>
                    <a:cxnLst>
                      <a:cxn ang="0">
                        <a:pos x="0" y="90"/>
                      </a:cxn>
                      <a:cxn ang="0">
                        <a:pos x="227" y="0"/>
                      </a:cxn>
                      <a:cxn ang="0">
                        <a:pos x="1179" y="2540"/>
                      </a:cxn>
                      <a:cxn ang="0">
                        <a:pos x="1252" y="3125"/>
                      </a:cxn>
                      <a:cxn ang="0">
                        <a:pos x="952" y="2630"/>
                      </a:cxn>
                      <a:cxn ang="0">
                        <a:pos x="0" y="90"/>
                      </a:cxn>
                    </a:cxnLst>
                    <a:rect l="0" t="0" r="r" b="b"/>
                    <a:pathLst>
                      <a:path w="1252" h="3125">
                        <a:moveTo>
                          <a:pt x="0" y="90"/>
                        </a:moveTo>
                        <a:lnTo>
                          <a:pt x="227" y="0"/>
                        </a:lnTo>
                        <a:lnTo>
                          <a:pt x="1179" y="2540"/>
                        </a:lnTo>
                        <a:lnTo>
                          <a:pt x="1252" y="3125"/>
                        </a:lnTo>
                        <a:lnTo>
                          <a:pt x="952" y="2630"/>
                        </a:lnTo>
                        <a:lnTo>
                          <a:pt x="0" y="90"/>
                        </a:lnTo>
                        <a:close/>
                      </a:path>
                    </a:pathLst>
                  </a:custGeom>
                  <a:noFill/>
                  <a:ln w="9525">
                    <a:solidFill>
                      <a:schemeClr val="bg1"/>
                    </a:solidFill>
                    <a:round/>
                    <a:headEnd/>
                    <a:tailEnd/>
                  </a:ln>
                  <a:effectLst/>
                </p:spPr>
                <p:txBody>
                  <a:bodyPr/>
                  <a:lstStyle/>
                  <a:p>
                    <a:endParaRPr lang="ru-RU"/>
                  </a:p>
                </p:txBody>
              </p:sp>
              <p:sp>
                <p:nvSpPr>
                  <p:cNvPr id="155873" name="Freeform 225"/>
                  <p:cNvSpPr>
                    <a:spLocks/>
                  </p:cNvSpPr>
                  <p:nvPr/>
                </p:nvSpPr>
                <p:spPr bwMode="auto">
                  <a:xfrm rot="78698">
                    <a:off x="419" y="810"/>
                    <a:ext cx="744" cy="1595"/>
                  </a:xfrm>
                  <a:custGeom>
                    <a:avLst/>
                    <a:gdLst/>
                    <a:ahLst/>
                    <a:cxnLst>
                      <a:cxn ang="0">
                        <a:pos x="867" y="2612"/>
                      </a:cxn>
                      <a:cxn ang="0">
                        <a:pos x="1094" y="2522"/>
                      </a:cxn>
                      <a:cxn ang="0">
                        <a:pos x="1016" y="2554"/>
                      </a:cxn>
                      <a:cxn ang="0">
                        <a:pos x="84" y="0"/>
                      </a:cxn>
                      <a:cxn ang="0">
                        <a:pos x="0" y="30"/>
                      </a:cxn>
                      <a:cxn ang="0">
                        <a:pos x="940" y="2584"/>
                      </a:cxn>
                    </a:cxnLst>
                    <a:rect l="0" t="0" r="r" b="b"/>
                    <a:pathLst>
                      <a:path w="1094" h="2612">
                        <a:moveTo>
                          <a:pt x="867" y="2612"/>
                        </a:moveTo>
                        <a:lnTo>
                          <a:pt x="1094" y="2522"/>
                        </a:lnTo>
                        <a:lnTo>
                          <a:pt x="1016" y="2554"/>
                        </a:lnTo>
                        <a:lnTo>
                          <a:pt x="84" y="0"/>
                        </a:lnTo>
                        <a:lnTo>
                          <a:pt x="0" y="30"/>
                        </a:lnTo>
                        <a:lnTo>
                          <a:pt x="940" y="2584"/>
                        </a:lnTo>
                      </a:path>
                    </a:pathLst>
                  </a:custGeom>
                  <a:noFill/>
                  <a:ln w="9525">
                    <a:solidFill>
                      <a:schemeClr val="bg1"/>
                    </a:solidFill>
                    <a:round/>
                    <a:headEnd/>
                    <a:tailEnd/>
                  </a:ln>
                  <a:effectLst/>
                </p:spPr>
                <p:txBody>
                  <a:bodyPr/>
                  <a:lstStyle/>
                  <a:p>
                    <a:endParaRPr lang="ru-RU"/>
                  </a:p>
                </p:txBody>
              </p:sp>
            </p:grpSp>
            <p:grpSp>
              <p:nvGrpSpPr>
                <p:cNvPr id="29" name="Group 226"/>
                <p:cNvGrpSpPr>
                  <a:grpSpLocks/>
                </p:cNvGrpSpPr>
                <p:nvPr/>
              </p:nvGrpSpPr>
              <p:grpSpPr bwMode="auto">
                <a:xfrm>
                  <a:off x="975" y="2341"/>
                  <a:ext cx="218" cy="371"/>
                  <a:chOff x="1383" y="2296"/>
                  <a:chExt cx="218" cy="371"/>
                </a:xfrm>
              </p:grpSpPr>
              <p:sp>
                <p:nvSpPr>
                  <p:cNvPr id="155875" name="Freeform 227"/>
                  <p:cNvSpPr>
                    <a:spLocks/>
                  </p:cNvSpPr>
                  <p:nvPr/>
                </p:nvSpPr>
                <p:spPr bwMode="auto">
                  <a:xfrm rot="78698">
                    <a:off x="1383" y="2296"/>
                    <a:ext cx="215" cy="371"/>
                  </a:xfrm>
                  <a:custGeom>
                    <a:avLst/>
                    <a:gdLst/>
                    <a:ahLst/>
                    <a:cxnLst>
                      <a:cxn ang="0">
                        <a:pos x="316" y="608"/>
                      </a:cxn>
                      <a:cxn ang="0">
                        <a:pos x="227" y="0"/>
                      </a:cxn>
                      <a:cxn ang="0">
                        <a:pos x="0" y="90"/>
                      </a:cxn>
                      <a:cxn ang="0">
                        <a:pos x="316" y="608"/>
                      </a:cxn>
                    </a:cxnLst>
                    <a:rect l="0" t="0" r="r" b="b"/>
                    <a:pathLst>
                      <a:path w="316" h="608">
                        <a:moveTo>
                          <a:pt x="316" y="608"/>
                        </a:moveTo>
                        <a:lnTo>
                          <a:pt x="227" y="0"/>
                        </a:lnTo>
                        <a:lnTo>
                          <a:pt x="0" y="90"/>
                        </a:lnTo>
                        <a:lnTo>
                          <a:pt x="316" y="608"/>
                        </a:lnTo>
                        <a:close/>
                      </a:path>
                    </a:pathLst>
                  </a:custGeom>
                  <a:noFill/>
                  <a:ln w="9525">
                    <a:solidFill>
                      <a:schemeClr val="bg1"/>
                    </a:solidFill>
                    <a:round/>
                    <a:headEnd/>
                    <a:tailEnd/>
                  </a:ln>
                  <a:effectLst/>
                </p:spPr>
                <p:txBody>
                  <a:bodyPr/>
                  <a:lstStyle/>
                  <a:p>
                    <a:endParaRPr lang="ru-RU"/>
                  </a:p>
                </p:txBody>
              </p:sp>
              <p:sp>
                <p:nvSpPr>
                  <p:cNvPr id="155876" name="Freeform 228"/>
                  <p:cNvSpPr>
                    <a:spLocks/>
                  </p:cNvSpPr>
                  <p:nvPr/>
                </p:nvSpPr>
                <p:spPr bwMode="auto">
                  <a:xfrm rot="78698">
                    <a:off x="1519" y="2523"/>
                    <a:ext cx="82" cy="141"/>
                  </a:xfrm>
                  <a:custGeom>
                    <a:avLst/>
                    <a:gdLst/>
                    <a:ahLst/>
                    <a:cxnLst>
                      <a:cxn ang="0">
                        <a:pos x="85" y="0"/>
                      </a:cxn>
                      <a:cxn ang="0">
                        <a:pos x="0" y="25"/>
                      </a:cxn>
                      <a:cxn ang="0">
                        <a:pos x="121" y="230"/>
                      </a:cxn>
                      <a:cxn ang="0">
                        <a:pos x="85" y="0"/>
                      </a:cxn>
                    </a:cxnLst>
                    <a:rect l="0" t="0" r="r" b="b"/>
                    <a:pathLst>
                      <a:path w="121" h="230">
                        <a:moveTo>
                          <a:pt x="85" y="0"/>
                        </a:moveTo>
                        <a:lnTo>
                          <a:pt x="0" y="25"/>
                        </a:lnTo>
                        <a:lnTo>
                          <a:pt x="121" y="230"/>
                        </a:lnTo>
                        <a:lnTo>
                          <a:pt x="85" y="0"/>
                        </a:lnTo>
                        <a:close/>
                      </a:path>
                    </a:pathLst>
                  </a:custGeom>
                  <a:noFill/>
                  <a:ln w="9525">
                    <a:solidFill>
                      <a:schemeClr val="bg1"/>
                    </a:solidFill>
                    <a:round/>
                    <a:headEnd/>
                    <a:tailEnd/>
                  </a:ln>
                  <a:effectLst/>
                </p:spPr>
                <p:txBody>
                  <a:bodyPr/>
                  <a:lstStyle/>
                  <a:p>
                    <a:endParaRPr lang="ru-RU"/>
                  </a:p>
                </p:txBody>
              </p:sp>
            </p:grpSp>
          </p:grpSp>
          <p:grpSp>
            <p:nvGrpSpPr>
              <p:cNvPr id="30" name="Group 229"/>
              <p:cNvGrpSpPr>
                <a:grpSpLocks/>
              </p:cNvGrpSpPr>
              <p:nvPr/>
            </p:nvGrpSpPr>
            <p:grpSpPr bwMode="auto">
              <a:xfrm rot="930741">
                <a:off x="521" y="981"/>
                <a:ext cx="384" cy="1858"/>
                <a:chOff x="1292" y="1570"/>
                <a:chExt cx="363" cy="1905"/>
              </a:xfrm>
            </p:grpSpPr>
            <p:sp>
              <p:nvSpPr>
                <p:cNvPr id="155878" name="Freeform 230"/>
                <p:cNvSpPr>
                  <a:spLocks/>
                </p:cNvSpPr>
                <p:nvPr/>
              </p:nvSpPr>
              <p:spPr bwMode="auto">
                <a:xfrm>
                  <a:off x="1292" y="1616"/>
                  <a:ext cx="227" cy="1859"/>
                </a:xfrm>
                <a:custGeom>
                  <a:avLst/>
                  <a:gdLst/>
                  <a:ahLst/>
                  <a:cxnLst>
                    <a:cxn ang="0">
                      <a:pos x="227" y="136"/>
                    </a:cxn>
                    <a:cxn ang="0">
                      <a:pos x="0" y="1859"/>
                    </a:cxn>
                    <a:cxn ang="0">
                      <a:pos x="0" y="1633"/>
                    </a:cxn>
                    <a:cxn ang="0">
                      <a:pos x="137" y="0"/>
                    </a:cxn>
                  </a:cxnLst>
                  <a:rect l="0" t="0" r="r" b="b"/>
                  <a:pathLst>
                    <a:path w="227" h="1859">
                      <a:moveTo>
                        <a:pt x="227" y="136"/>
                      </a:moveTo>
                      <a:lnTo>
                        <a:pt x="0" y="1859"/>
                      </a:lnTo>
                      <a:lnTo>
                        <a:pt x="0" y="1633"/>
                      </a:lnTo>
                      <a:lnTo>
                        <a:pt x="137" y="0"/>
                      </a:lnTo>
                    </a:path>
                  </a:pathLst>
                </a:custGeom>
                <a:noFill/>
                <a:ln w="9525">
                  <a:solidFill>
                    <a:schemeClr val="bg1"/>
                  </a:solidFill>
                  <a:round/>
                  <a:headEnd/>
                  <a:tailEnd/>
                </a:ln>
                <a:effectLst/>
              </p:spPr>
              <p:txBody>
                <a:bodyPr/>
                <a:lstStyle/>
                <a:p>
                  <a:endParaRPr lang="ru-RU"/>
                </a:p>
              </p:txBody>
            </p:sp>
            <p:sp>
              <p:nvSpPr>
                <p:cNvPr id="155879" name="Oval 231"/>
                <p:cNvSpPr>
                  <a:spLocks noChangeArrowheads="1"/>
                </p:cNvSpPr>
                <p:nvPr/>
              </p:nvSpPr>
              <p:spPr bwMode="auto">
                <a:xfrm>
                  <a:off x="1383" y="1570"/>
                  <a:ext cx="272" cy="272"/>
                </a:xfrm>
                <a:prstGeom prst="ellipse">
                  <a:avLst/>
                </a:prstGeom>
                <a:noFill/>
                <a:ln w="9525">
                  <a:solidFill>
                    <a:schemeClr val="bg1"/>
                  </a:solidFill>
                  <a:round/>
                  <a:headEnd/>
                  <a:tailEnd/>
                </a:ln>
                <a:effectLst/>
              </p:spPr>
              <p:txBody>
                <a:bodyPr wrap="none" anchor="ctr"/>
                <a:lstStyle/>
                <a:p>
                  <a:endParaRPr lang="ru-RU"/>
                </a:p>
              </p:txBody>
            </p:sp>
          </p:grpSp>
        </p:grpSp>
        <p:grpSp>
          <p:nvGrpSpPr>
            <p:cNvPr id="31" name="Group 232"/>
            <p:cNvGrpSpPr>
              <a:grpSpLocks/>
            </p:cNvGrpSpPr>
            <p:nvPr/>
          </p:nvGrpSpPr>
          <p:grpSpPr bwMode="auto">
            <a:xfrm>
              <a:off x="3198" y="391"/>
              <a:ext cx="1079" cy="1994"/>
              <a:chOff x="521" y="845"/>
              <a:chExt cx="1079" cy="1994"/>
            </a:xfrm>
          </p:grpSpPr>
          <p:grpSp>
            <p:nvGrpSpPr>
              <p:cNvPr id="155680" name="Group 233"/>
              <p:cNvGrpSpPr>
                <a:grpSpLocks/>
              </p:cNvGrpSpPr>
              <p:nvPr/>
            </p:nvGrpSpPr>
            <p:grpSpPr bwMode="auto">
              <a:xfrm>
                <a:off x="748" y="845"/>
                <a:ext cx="852" cy="1913"/>
                <a:chOff x="350" y="799"/>
                <a:chExt cx="852" cy="1913"/>
              </a:xfrm>
            </p:grpSpPr>
            <p:grpSp>
              <p:nvGrpSpPr>
                <p:cNvPr id="155685" name="Group 234"/>
                <p:cNvGrpSpPr>
                  <a:grpSpLocks/>
                </p:cNvGrpSpPr>
                <p:nvPr/>
              </p:nvGrpSpPr>
              <p:grpSpPr bwMode="auto">
                <a:xfrm>
                  <a:off x="350" y="799"/>
                  <a:ext cx="852" cy="1909"/>
                  <a:chOff x="350" y="799"/>
                  <a:chExt cx="852" cy="1909"/>
                </a:xfrm>
              </p:grpSpPr>
              <p:sp>
                <p:nvSpPr>
                  <p:cNvPr id="155883" name="Freeform 235"/>
                  <p:cNvSpPr>
                    <a:spLocks/>
                  </p:cNvSpPr>
                  <p:nvPr/>
                </p:nvSpPr>
                <p:spPr bwMode="auto">
                  <a:xfrm rot="78698">
                    <a:off x="350" y="799"/>
                    <a:ext cx="852" cy="1909"/>
                  </a:xfrm>
                  <a:custGeom>
                    <a:avLst/>
                    <a:gdLst/>
                    <a:ahLst/>
                    <a:cxnLst>
                      <a:cxn ang="0">
                        <a:pos x="0" y="90"/>
                      </a:cxn>
                      <a:cxn ang="0">
                        <a:pos x="227" y="0"/>
                      </a:cxn>
                      <a:cxn ang="0">
                        <a:pos x="1179" y="2540"/>
                      </a:cxn>
                      <a:cxn ang="0">
                        <a:pos x="1252" y="3125"/>
                      </a:cxn>
                      <a:cxn ang="0">
                        <a:pos x="952" y="2630"/>
                      </a:cxn>
                      <a:cxn ang="0">
                        <a:pos x="0" y="90"/>
                      </a:cxn>
                    </a:cxnLst>
                    <a:rect l="0" t="0" r="r" b="b"/>
                    <a:pathLst>
                      <a:path w="1252" h="3125">
                        <a:moveTo>
                          <a:pt x="0" y="90"/>
                        </a:moveTo>
                        <a:lnTo>
                          <a:pt x="227" y="0"/>
                        </a:lnTo>
                        <a:lnTo>
                          <a:pt x="1179" y="2540"/>
                        </a:lnTo>
                        <a:lnTo>
                          <a:pt x="1252" y="3125"/>
                        </a:lnTo>
                        <a:lnTo>
                          <a:pt x="952" y="2630"/>
                        </a:lnTo>
                        <a:lnTo>
                          <a:pt x="0" y="90"/>
                        </a:lnTo>
                        <a:close/>
                      </a:path>
                    </a:pathLst>
                  </a:custGeom>
                  <a:solidFill>
                    <a:srgbClr val="00CCFF"/>
                  </a:solidFill>
                  <a:ln w="9525">
                    <a:solidFill>
                      <a:schemeClr val="tx1"/>
                    </a:solidFill>
                    <a:round/>
                    <a:headEnd/>
                    <a:tailEnd/>
                  </a:ln>
                  <a:effectLst/>
                </p:spPr>
                <p:txBody>
                  <a:bodyPr/>
                  <a:lstStyle/>
                  <a:p>
                    <a:endParaRPr lang="ru-RU"/>
                  </a:p>
                </p:txBody>
              </p:sp>
              <p:sp>
                <p:nvSpPr>
                  <p:cNvPr id="155884" name="Freeform 236"/>
                  <p:cNvSpPr>
                    <a:spLocks/>
                  </p:cNvSpPr>
                  <p:nvPr/>
                </p:nvSpPr>
                <p:spPr bwMode="auto">
                  <a:xfrm rot="78698">
                    <a:off x="419" y="810"/>
                    <a:ext cx="744" cy="1595"/>
                  </a:xfrm>
                  <a:custGeom>
                    <a:avLst/>
                    <a:gdLst/>
                    <a:ahLst/>
                    <a:cxnLst>
                      <a:cxn ang="0">
                        <a:pos x="867" y="2612"/>
                      </a:cxn>
                      <a:cxn ang="0">
                        <a:pos x="1094" y="2522"/>
                      </a:cxn>
                      <a:cxn ang="0">
                        <a:pos x="1016" y="2554"/>
                      </a:cxn>
                      <a:cxn ang="0">
                        <a:pos x="84" y="0"/>
                      </a:cxn>
                      <a:cxn ang="0">
                        <a:pos x="0" y="30"/>
                      </a:cxn>
                      <a:cxn ang="0">
                        <a:pos x="940" y="2584"/>
                      </a:cxn>
                    </a:cxnLst>
                    <a:rect l="0" t="0" r="r" b="b"/>
                    <a:pathLst>
                      <a:path w="1094" h="2612">
                        <a:moveTo>
                          <a:pt x="867" y="2612"/>
                        </a:moveTo>
                        <a:lnTo>
                          <a:pt x="1094" y="2522"/>
                        </a:lnTo>
                        <a:lnTo>
                          <a:pt x="1016" y="2554"/>
                        </a:lnTo>
                        <a:lnTo>
                          <a:pt x="84" y="0"/>
                        </a:lnTo>
                        <a:lnTo>
                          <a:pt x="0" y="30"/>
                        </a:lnTo>
                        <a:lnTo>
                          <a:pt x="940" y="2584"/>
                        </a:lnTo>
                      </a:path>
                    </a:pathLst>
                  </a:custGeom>
                  <a:solidFill>
                    <a:srgbClr val="0000FF"/>
                  </a:solidFill>
                  <a:ln w="9525">
                    <a:solidFill>
                      <a:schemeClr val="tx1"/>
                    </a:solidFill>
                    <a:round/>
                    <a:headEnd/>
                    <a:tailEnd/>
                  </a:ln>
                  <a:effectLst/>
                </p:spPr>
                <p:txBody>
                  <a:bodyPr/>
                  <a:lstStyle/>
                  <a:p>
                    <a:endParaRPr lang="ru-RU"/>
                  </a:p>
                </p:txBody>
              </p:sp>
            </p:grpSp>
            <p:grpSp>
              <p:nvGrpSpPr>
                <p:cNvPr id="155686" name="Group 237"/>
                <p:cNvGrpSpPr>
                  <a:grpSpLocks/>
                </p:cNvGrpSpPr>
                <p:nvPr/>
              </p:nvGrpSpPr>
              <p:grpSpPr bwMode="auto">
                <a:xfrm>
                  <a:off x="975" y="2341"/>
                  <a:ext cx="218" cy="371"/>
                  <a:chOff x="1383" y="2296"/>
                  <a:chExt cx="218" cy="371"/>
                </a:xfrm>
              </p:grpSpPr>
              <p:sp>
                <p:nvSpPr>
                  <p:cNvPr id="155886" name="Freeform 238"/>
                  <p:cNvSpPr>
                    <a:spLocks/>
                  </p:cNvSpPr>
                  <p:nvPr/>
                </p:nvSpPr>
                <p:spPr bwMode="auto">
                  <a:xfrm rot="78698">
                    <a:off x="1383" y="2296"/>
                    <a:ext cx="215" cy="371"/>
                  </a:xfrm>
                  <a:custGeom>
                    <a:avLst/>
                    <a:gdLst/>
                    <a:ahLst/>
                    <a:cxnLst>
                      <a:cxn ang="0">
                        <a:pos x="316" y="608"/>
                      </a:cxn>
                      <a:cxn ang="0">
                        <a:pos x="227" y="0"/>
                      </a:cxn>
                      <a:cxn ang="0">
                        <a:pos x="0" y="90"/>
                      </a:cxn>
                      <a:cxn ang="0">
                        <a:pos x="316" y="608"/>
                      </a:cxn>
                    </a:cxnLst>
                    <a:rect l="0" t="0" r="r" b="b"/>
                    <a:pathLst>
                      <a:path w="316" h="608">
                        <a:moveTo>
                          <a:pt x="316" y="608"/>
                        </a:moveTo>
                        <a:lnTo>
                          <a:pt x="227" y="0"/>
                        </a:lnTo>
                        <a:lnTo>
                          <a:pt x="0" y="90"/>
                        </a:lnTo>
                        <a:lnTo>
                          <a:pt x="316" y="608"/>
                        </a:lnTo>
                        <a:close/>
                      </a:path>
                    </a:pathLst>
                  </a:custGeom>
                  <a:gradFill rotWithShape="1">
                    <a:gsLst>
                      <a:gs pos="0">
                        <a:schemeClr val="bg1"/>
                      </a:gs>
                      <a:gs pos="50000">
                        <a:srgbClr val="FF9900"/>
                      </a:gs>
                      <a:gs pos="100000">
                        <a:schemeClr val="bg1"/>
                      </a:gs>
                    </a:gsLst>
                    <a:lin ang="2700000" scaled="1"/>
                  </a:gradFill>
                  <a:ln w="9525">
                    <a:solidFill>
                      <a:srgbClr val="0000FF"/>
                    </a:solidFill>
                    <a:round/>
                    <a:headEnd/>
                    <a:tailEnd/>
                  </a:ln>
                  <a:effectLst/>
                </p:spPr>
                <p:txBody>
                  <a:bodyPr/>
                  <a:lstStyle/>
                  <a:p>
                    <a:endParaRPr lang="ru-RU"/>
                  </a:p>
                </p:txBody>
              </p:sp>
              <p:sp>
                <p:nvSpPr>
                  <p:cNvPr id="155887" name="Freeform 239"/>
                  <p:cNvSpPr>
                    <a:spLocks/>
                  </p:cNvSpPr>
                  <p:nvPr/>
                </p:nvSpPr>
                <p:spPr bwMode="auto">
                  <a:xfrm rot="78698">
                    <a:off x="1519" y="2523"/>
                    <a:ext cx="82" cy="141"/>
                  </a:xfrm>
                  <a:custGeom>
                    <a:avLst/>
                    <a:gdLst/>
                    <a:ahLst/>
                    <a:cxnLst>
                      <a:cxn ang="0">
                        <a:pos x="85" y="0"/>
                      </a:cxn>
                      <a:cxn ang="0">
                        <a:pos x="0" y="25"/>
                      </a:cxn>
                      <a:cxn ang="0">
                        <a:pos x="121" y="230"/>
                      </a:cxn>
                      <a:cxn ang="0">
                        <a:pos x="85" y="0"/>
                      </a:cxn>
                    </a:cxnLst>
                    <a:rect l="0" t="0" r="r" b="b"/>
                    <a:pathLst>
                      <a:path w="121" h="230">
                        <a:moveTo>
                          <a:pt x="85" y="0"/>
                        </a:moveTo>
                        <a:lnTo>
                          <a:pt x="0" y="25"/>
                        </a:lnTo>
                        <a:lnTo>
                          <a:pt x="121" y="230"/>
                        </a:lnTo>
                        <a:lnTo>
                          <a:pt x="85" y="0"/>
                        </a:lnTo>
                        <a:close/>
                      </a:path>
                    </a:pathLst>
                  </a:custGeom>
                  <a:solidFill>
                    <a:srgbClr val="0000CC"/>
                  </a:solidFill>
                  <a:ln w="9525">
                    <a:solidFill>
                      <a:schemeClr val="tx1"/>
                    </a:solidFill>
                    <a:round/>
                    <a:headEnd/>
                    <a:tailEnd/>
                  </a:ln>
                  <a:effectLst/>
                </p:spPr>
                <p:txBody>
                  <a:bodyPr/>
                  <a:lstStyle/>
                  <a:p>
                    <a:endParaRPr lang="ru-RU"/>
                  </a:p>
                </p:txBody>
              </p:sp>
            </p:grpSp>
          </p:grpSp>
          <p:grpSp>
            <p:nvGrpSpPr>
              <p:cNvPr id="155687" name="Group 240"/>
              <p:cNvGrpSpPr>
                <a:grpSpLocks/>
              </p:cNvGrpSpPr>
              <p:nvPr/>
            </p:nvGrpSpPr>
            <p:grpSpPr bwMode="auto">
              <a:xfrm rot="930741">
                <a:off x="521" y="981"/>
                <a:ext cx="384" cy="1858"/>
                <a:chOff x="1292" y="1570"/>
                <a:chExt cx="363" cy="1905"/>
              </a:xfrm>
            </p:grpSpPr>
            <p:sp>
              <p:nvSpPr>
                <p:cNvPr id="155889" name="Freeform 241"/>
                <p:cNvSpPr>
                  <a:spLocks/>
                </p:cNvSpPr>
                <p:nvPr/>
              </p:nvSpPr>
              <p:spPr bwMode="auto">
                <a:xfrm>
                  <a:off x="1292" y="1616"/>
                  <a:ext cx="227" cy="1859"/>
                </a:xfrm>
                <a:custGeom>
                  <a:avLst/>
                  <a:gdLst/>
                  <a:ahLst/>
                  <a:cxnLst>
                    <a:cxn ang="0">
                      <a:pos x="227" y="136"/>
                    </a:cxn>
                    <a:cxn ang="0">
                      <a:pos x="0" y="1859"/>
                    </a:cxn>
                    <a:cxn ang="0">
                      <a:pos x="0" y="1633"/>
                    </a:cxn>
                    <a:cxn ang="0">
                      <a:pos x="137" y="0"/>
                    </a:cxn>
                  </a:cxnLst>
                  <a:rect l="0" t="0" r="r" b="b"/>
                  <a:pathLst>
                    <a:path w="227" h="1859">
                      <a:moveTo>
                        <a:pt x="227" y="136"/>
                      </a:moveTo>
                      <a:lnTo>
                        <a:pt x="0" y="1859"/>
                      </a:lnTo>
                      <a:lnTo>
                        <a:pt x="0" y="1633"/>
                      </a:lnTo>
                      <a:lnTo>
                        <a:pt x="137" y="0"/>
                      </a:lnTo>
                    </a:path>
                  </a:pathLst>
                </a:custGeom>
                <a:solidFill>
                  <a:schemeClr val="bg2"/>
                </a:solidFill>
                <a:ln w="9525">
                  <a:solidFill>
                    <a:schemeClr val="tx1"/>
                  </a:solidFill>
                  <a:round/>
                  <a:headEnd/>
                  <a:tailEnd/>
                </a:ln>
                <a:effectLst/>
              </p:spPr>
              <p:txBody>
                <a:bodyPr/>
                <a:lstStyle/>
                <a:p>
                  <a:endParaRPr lang="ru-RU"/>
                </a:p>
              </p:txBody>
            </p:sp>
            <p:sp>
              <p:nvSpPr>
                <p:cNvPr id="155890" name="Oval 242"/>
                <p:cNvSpPr>
                  <a:spLocks noChangeArrowheads="1"/>
                </p:cNvSpPr>
                <p:nvPr/>
              </p:nvSpPr>
              <p:spPr bwMode="auto">
                <a:xfrm>
                  <a:off x="1383" y="1570"/>
                  <a:ext cx="272" cy="272"/>
                </a:xfrm>
                <a:prstGeom prst="ellipse">
                  <a:avLst/>
                </a:prstGeom>
                <a:solidFill>
                  <a:schemeClr val="bg2"/>
                </a:solidFill>
                <a:ln w="9525">
                  <a:solidFill>
                    <a:schemeClr val="tx1"/>
                  </a:solidFill>
                  <a:round/>
                  <a:headEnd/>
                  <a:tailEnd/>
                </a:ln>
                <a:effectLst/>
              </p:spPr>
              <p:txBody>
                <a:bodyPr wrap="none" anchor="ctr"/>
                <a:lstStyle/>
                <a:p>
                  <a:endParaRPr lang="ru-RU"/>
                </a:p>
              </p:txBody>
            </p:sp>
          </p:grpSp>
        </p:grpSp>
      </p:grpSp>
      <p:sp>
        <p:nvSpPr>
          <p:cNvPr id="155891" name="Oval 243"/>
          <p:cNvSpPr>
            <a:spLocks noChangeArrowheads="1"/>
          </p:cNvSpPr>
          <p:nvPr/>
        </p:nvSpPr>
        <p:spPr bwMode="auto">
          <a:xfrm>
            <a:off x="3492500" y="5578475"/>
            <a:ext cx="142875" cy="71438"/>
          </a:xfrm>
          <a:prstGeom prst="ellipse">
            <a:avLst/>
          </a:prstGeom>
          <a:solidFill>
            <a:srgbClr val="0000FF"/>
          </a:solidFill>
          <a:ln w="12700">
            <a:solidFill>
              <a:srgbClr val="0000CC"/>
            </a:solidFill>
            <a:round/>
            <a:headEnd type="none" w="sm" len="sm"/>
            <a:tailEnd type="none" w="sm" len="sm"/>
          </a:ln>
          <a:effectLst/>
        </p:spPr>
        <p:txBody>
          <a:bodyPr wrap="none" anchor="ctr"/>
          <a:lstStyle/>
          <a:p>
            <a:endParaRPr lang="ru-RU"/>
          </a:p>
        </p:txBody>
      </p:sp>
      <p:sp>
        <p:nvSpPr>
          <p:cNvPr id="155892" name="Oval 244"/>
          <p:cNvSpPr>
            <a:spLocks noChangeArrowheads="1"/>
          </p:cNvSpPr>
          <p:nvPr/>
        </p:nvSpPr>
        <p:spPr bwMode="auto">
          <a:xfrm>
            <a:off x="5940425" y="5794375"/>
            <a:ext cx="144463" cy="142875"/>
          </a:xfrm>
          <a:prstGeom prst="ellipse">
            <a:avLst/>
          </a:prstGeom>
          <a:solidFill>
            <a:srgbClr val="33CCFF"/>
          </a:solidFill>
          <a:ln w="12700">
            <a:solidFill>
              <a:srgbClr val="000000"/>
            </a:solidFill>
            <a:round/>
            <a:headEnd type="none" w="sm" len="sm"/>
            <a:tailEnd type="none" w="sm" len="sm"/>
          </a:ln>
          <a:effectLst/>
        </p:spPr>
        <p:txBody>
          <a:bodyPr wrap="none" anchor="ctr"/>
          <a:lstStyle/>
          <a:p>
            <a:endParaRPr lang="ru-RU"/>
          </a:p>
        </p:txBody>
      </p:sp>
      <p:sp>
        <p:nvSpPr>
          <p:cNvPr id="155895" name="Rectangle 247"/>
          <p:cNvSpPr>
            <a:spLocks noChangeArrowheads="1"/>
          </p:cNvSpPr>
          <p:nvPr/>
        </p:nvSpPr>
        <p:spPr bwMode="auto">
          <a:xfrm>
            <a:off x="179388" y="115888"/>
            <a:ext cx="7351712" cy="457200"/>
          </a:xfrm>
          <a:prstGeom prst="rect">
            <a:avLst/>
          </a:prstGeom>
          <a:noFill/>
          <a:ln w="12700">
            <a:noFill/>
            <a:miter lim="800000"/>
            <a:headEnd type="none" w="sm" len="sm"/>
            <a:tailEnd type="none" w="sm" len="sm"/>
          </a:ln>
          <a:effectLst/>
        </p:spPr>
        <p:txBody>
          <a:bodyPr wrap="none">
            <a:spAutoFit/>
          </a:bodyPr>
          <a:lstStyle/>
          <a:p>
            <a:r>
              <a:rPr lang="ru-RU" b="1">
                <a:solidFill>
                  <a:srgbClr val="FF0000"/>
                </a:solidFill>
              </a:rPr>
              <a:t>Построение треугольника по трем сторонам.</a:t>
            </a:r>
          </a:p>
        </p:txBody>
      </p:sp>
      <p:sp>
        <p:nvSpPr>
          <p:cNvPr id="103" name="Прямоугольник 102"/>
          <p:cNvSpPr/>
          <p:nvPr/>
        </p:nvSpPr>
        <p:spPr>
          <a:xfrm>
            <a:off x="214282" y="6073170"/>
            <a:ext cx="8715436" cy="830997"/>
          </a:xfrm>
          <a:prstGeom prst="rect">
            <a:avLst/>
          </a:prstGeom>
        </p:spPr>
        <p:txBody>
          <a:bodyPr wrap="square">
            <a:spAutoFit/>
          </a:bodyPr>
          <a:lstStyle/>
          <a:p>
            <a:r>
              <a:rPr lang="ru-RU" sz="2400" dirty="0" err="1" smtClean="0"/>
              <a:t>Док-во</a:t>
            </a:r>
            <a:r>
              <a:rPr lang="ru-RU" sz="2400" dirty="0" smtClean="0"/>
              <a:t>: По построению  </a:t>
            </a:r>
            <a:r>
              <a:rPr lang="en-US" sz="2400" dirty="0" smtClean="0"/>
              <a:t>AB=P</a:t>
            </a:r>
            <a:r>
              <a:rPr lang="en-US" sz="2400" baseline="-25000" dirty="0" smtClean="0"/>
              <a:t>1</a:t>
            </a:r>
            <a:r>
              <a:rPr lang="en-US" sz="2400" dirty="0" smtClean="0"/>
              <a:t>Q</a:t>
            </a:r>
            <a:r>
              <a:rPr lang="en-US" sz="2400" baseline="-25000" dirty="0" smtClean="0"/>
              <a:t>1</a:t>
            </a:r>
            <a:r>
              <a:rPr lang="en-US" sz="2400" dirty="0" smtClean="0"/>
              <a:t>, AC=P</a:t>
            </a:r>
            <a:r>
              <a:rPr lang="en-US" sz="2400" baseline="-25000" dirty="0" smtClean="0"/>
              <a:t>2</a:t>
            </a:r>
            <a:r>
              <a:rPr lang="en-US" sz="2400" dirty="0" smtClean="0"/>
              <a:t>Q</a:t>
            </a:r>
            <a:r>
              <a:rPr lang="en-US" sz="2400" baseline="-25000" dirty="0" smtClean="0"/>
              <a:t>2 </a:t>
            </a:r>
            <a:r>
              <a:rPr lang="en-US" sz="2400" dirty="0" smtClean="0"/>
              <a:t>CA= P</a:t>
            </a:r>
            <a:r>
              <a:rPr lang="ru-RU" sz="2400" baseline="-25000" dirty="0" smtClean="0"/>
              <a:t>3</a:t>
            </a:r>
            <a:r>
              <a:rPr lang="en-US" sz="2400" dirty="0" smtClean="0"/>
              <a:t>Q</a:t>
            </a:r>
            <a:r>
              <a:rPr lang="ru-RU" sz="2400" baseline="-25000" dirty="0" smtClean="0"/>
              <a:t>3 , </a:t>
            </a:r>
            <a:r>
              <a:rPr lang="ru-RU" sz="2400" dirty="0" smtClean="0"/>
              <a:t>т. е. стороны</a:t>
            </a:r>
          </a:p>
          <a:p>
            <a:r>
              <a:rPr lang="ru-RU" sz="2400" dirty="0" smtClean="0"/>
              <a:t>    </a:t>
            </a:r>
            <a:r>
              <a:rPr lang="el-GR" sz="2400" dirty="0" smtClean="0"/>
              <a:t>Δ</a:t>
            </a:r>
            <a:r>
              <a:rPr lang="ru-RU" sz="2400" dirty="0" smtClean="0"/>
              <a:t> ABC равны данным отрезкам.</a:t>
            </a:r>
            <a:endParaRPr lang="ru-RU" sz="2400" dirty="0"/>
          </a:p>
        </p:txBody>
      </p:sp>
      <p:sp>
        <p:nvSpPr>
          <p:cNvPr id="106" name="Прямоугольник 105"/>
          <p:cNvSpPr/>
          <p:nvPr/>
        </p:nvSpPr>
        <p:spPr>
          <a:xfrm>
            <a:off x="18422" y="857232"/>
            <a:ext cx="1553182" cy="369332"/>
          </a:xfrm>
          <a:prstGeom prst="rect">
            <a:avLst/>
          </a:prstGeom>
        </p:spPr>
        <p:txBody>
          <a:bodyPr wrap="none">
            <a:spAutoFit/>
          </a:bodyPr>
          <a:lstStyle/>
          <a:p>
            <a:r>
              <a:rPr lang="ru-RU" dirty="0" smtClean="0"/>
              <a:t>Построить </a:t>
            </a:r>
            <a:r>
              <a:rPr lang="el-GR" dirty="0" smtClean="0"/>
              <a:t>Δ</a:t>
            </a:r>
            <a:r>
              <a:rPr lang="ru-RU" dirty="0" smtClean="0"/>
              <a:t>.  </a:t>
            </a:r>
            <a:endParaRPr lang="ru-RU" dirty="0"/>
          </a:p>
        </p:txBody>
      </p:sp>
      <p:sp>
        <p:nvSpPr>
          <p:cNvPr id="107" name="Прямоугольник 106"/>
          <p:cNvSpPr/>
          <p:nvPr/>
        </p:nvSpPr>
        <p:spPr>
          <a:xfrm>
            <a:off x="3857620" y="428604"/>
            <a:ext cx="1524776" cy="369332"/>
          </a:xfrm>
          <a:prstGeom prst="rect">
            <a:avLst/>
          </a:prstGeom>
        </p:spPr>
        <p:txBody>
          <a:bodyPr wrap="none">
            <a:spAutoFit/>
          </a:bodyPr>
          <a:lstStyle/>
          <a:p>
            <a:r>
              <a:rPr lang="ru-RU" dirty="0" smtClean="0"/>
              <a:t>Построение.  </a:t>
            </a:r>
            <a:endParaRPr lang="ru-RU"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63" presetClass="path" presetSubtype="0" accel="50000" decel="50000" fill="hold" nodeType="afterEffect">
                                  <p:stCondLst>
                                    <p:cond delay="0"/>
                                  </p:stCondLst>
                                  <p:childTnLst>
                                    <p:animMotion origin="layout" path="M 4.72222E-6 1.85185E-6 L 0.43003 0.06504 " pathEditMode="relative" rAng="0" ptsTypes="AA">
                                      <p:cBhvr>
                                        <p:cTn id="23" dur="2000" fill="hold"/>
                                        <p:tgtEl>
                                          <p:spTgt spid="2"/>
                                        </p:tgtEl>
                                        <p:attrNameLst>
                                          <p:attrName>ppt_x</p:attrName>
                                          <p:attrName>ppt_y</p:attrName>
                                        </p:attrNameLst>
                                      </p:cBhvr>
                                      <p:rCtr x="215" y="32"/>
                                    </p:animMotion>
                                  </p:childTnLst>
                                </p:cTn>
                              </p:par>
                              <p:par>
                                <p:cTn id="24" presetID="22" presetClass="entr" presetSubtype="8" fill="hold" grpId="0" nodeType="withEffect">
                                  <p:stCondLst>
                                    <p:cond delay="0"/>
                                  </p:stCondLst>
                                  <p:childTnLst>
                                    <p:set>
                                      <p:cBhvr>
                                        <p:cTn id="25" dur="1" fill="hold">
                                          <p:stCondLst>
                                            <p:cond delay="0"/>
                                          </p:stCondLst>
                                        </p:cTn>
                                        <p:tgtEl>
                                          <p:spTgt spid="155652"/>
                                        </p:tgtEl>
                                        <p:attrNameLst>
                                          <p:attrName>style.visibility</p:attrName>
                                        </p:attrNameLst>
                                      </p:cBhvr>
                                      <p:to>
                                        <p:strVal val="visible"/>
                                      </p:to>
                                    </p:set>
                                    <p:animEffect transition="in" filter="wipe(left)">
                                      <p:cBhvr>
                                        <p:cTn id="26" dur="2000"/>
                                        <p:tgtEl>
                                          <p:spTgt spid="155652"/>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155891"/>
                                        </p:tgtEl>
                                        <p:attrNameLst>
                                          <p:attrName>style.visibility</p:attrName>
                                        </p:attrNameLst>
                                      </p:cBhvr>
                                      <p:to>
                                        <p:strVal val="visible"/>
                                      </p:to>
                                    </p:set>
                                    <p:animEffect transition="in" filter="fade">
                                      <p:cBhvr>
                                        <p:cTn id="29" dur="2000"/>
                                        <p:tgtEl>
                                          <p:spTgt spid="155891"/>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155692"/>
                                        </p:tgtEl>
                                        <p:attrNameLst>
                                          <p:attrName>style.visibility</p:attrName>
                                        </p:attrNameLst>
                                      </p:cBhvr>
                                      <p:to>
                                        <p:strVal val="visible"/>
                                      </p:to>
                                    </p:set>
                                    <p:animEffect transition="in" filter="fade">
                                      <p:cBhvr>
                                        <p:cTn id="32" dur="500"/>
                                        <p:tgtEl>
                                          <p:spTgt spid="155692"/>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155720"/>
                                        </p:tgtEl>
                                        <p:attrNameLst>
                                          <p:attrName>style.visibility</p:attrName>
                                        </p:attrNameLst>
                                      </p:cBhvr>
                                      <p:to>
                                        <p:strVal val="visible"/>
                                      </p:to>
                                    </p:set>
                                    <p:animEffect transition="in" filter="fade">
                                      <p:cBhvr>
                                        <p:cTn id="35" dur="2000"/>
                                        <p:tgtEl>
                                          <p:spTgt spid="155720"/>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nodeType="clickEffect">
                                  <p:stCondLst>
                                    <p:cond delay="0"/>
                                  </p:stCondLst>
                                  <p:childTnLst>
                                    <p:set>
                                      <p:cBhvr>
                                        <p:cTn id="39" dur="1" fill="hold">
                                          <p:stCondLst>
                                            <p:cond delay="0"/>
                                          </p:stCondLst>
                                        </p:cTn>
                                        <p:tgtEl>
                                          <p:spTgt spid="155690">
                                            <p:txEl>
                                              <p:pRg st="1" end="1"/>
                                            </p:txEl>
                                          </p:spTgt>
                                        </p:tgtEl>
                                        <p:attrNameLst>
                                          <p:attrName>style.visibility</p:attrName>
                                        </p:attrNameLst>
                                      </p:cBhvr>
                                      <p:to>
                                        <p:strVal val="visible"/>
                                      </p:to>
                                    </p:set>
                                    <p:animEffect transition="in" filter="wipe(left)">
                                      <p:cBhvr>
                                        <p:cTn id="40" dur="2000"/>
                                        <p:tgtEl>
                                          <p:spTgt spid="155690">
                                            <p:txEl>
                                              <p:pRg st="1" end="1"/>
                                            </p:txEl>
                                          </p:spTgt>
                                        </p:tgtEl>
                                      </p:cBhvr>
                                    </p:animEffect>
                                  </p:childTnLst>
                                </p:cTn>
                              </p:par>
                            </p:childTnLst>
                          </p:cTn>
                        </p:par>
                        <p:par>
                          <p:cTn id="41" fill="hold">
                            <p:stCondLst>
                              <p:cond delay="2000"/>
                            </p:stCondLst>
                            <p:childTnLst>
                              <p:par>
                                <p:cTn id="42" presetID="26" presetClass="entr" presetSubtype="0" fill="hold"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80">
                                          <p:stCondLst>
                                            <p:cond delay="0"/>
                                          </p:stCondLst>
                                        </p:cTn>
                                        <p:tgtEl>
                                          <p:spTgt spid="14"/>
                                        </p:tgtEl>
                                      </p:cBhvr>
                                    </p:animEffect>
                                    <p:anim calcmode="lin" valueType="num">
                                      <p:cBhvr>
                                        <p:cTn id="45" dur="1822" tmFilter="0,0; 0.14,0.36; 0.43,0.73; 0.71,0.91; 1.0,1.0">
                                          <p:stCondLst>
                                            <p:cond delay="0"/>
                                          </p:stCondLst>
                                        </p:cTn>
                                        <p:tgtEl>
                                          <p:spTgt spid="14"/>
                                        </p:tgtEl>
                                        <p:attrNameLst>
                                          <p:attrName>ppt_x</p:attrName>
                                        </p:attrNameLst>
                                      </p:cBhvr>
                                      <p:tavLst>
                                        <p:tav tm="0">
                                          <p:val>
                                            <p:strVal val="#ppt_x-0.25"/>
                                          </p:val>
                                        </p:tav>
                                        <p:tav tm="100000">
                                          <p:val>
                                            <p:strVal val="#ppt_x"/>
                                          </p:val>
                                        </p:tav>
                                      </p:tavLst>
                                    </p:anim>
                                    <p:anim calcmode="lin" valueType="num">
                                      <p:cBhvr>
                                        <p:cTn id="46" dur="664" tmFilter="0.0,0.0; 0.25,0.07; 0.50,0.2; 0.75,0.467; 1.0,1.0">
                                          <p:stCondLst>
                                            <p:cond delay="0"/>
                                          </p:stCondLst>
                                        </p:cTn>
                                        <p:tgtEl>
                                          <p:spTgt spid="14"/>
                                        </p:tgtEl>
                                        <p:attrNameLst>
                                          <p:attrName>ppt_y</p:attrName>
                                        </p:attrNameLst>
                                      </p:cBhvr>
                                      <p:tavLst>
                                        <p:tav tm="0" fmla="#ppt_y-sin(pi*$)/3">
                                          <p:val>
                                            <p:fltVal val="0.5"/>
                                          </p:val>
                                        </p:tav>
                                        <p:tav tm="100000">
                                          <p:val>
                                            <p:fltVal val="1"/>
                                          </p:val>
                                        </p:tav>
                                      </p:tavLst>
                                    </p:anim>
                                    <p:anim calcmode="lin" valueType="num">
                                      <p:cBhvr>
                                        <p:cTn id="47" dur="664" tmFilter="0, 0; 0.125,0.2665; 0.25,0.4; 0.375,0.465; 0.5,0.5;  0.625,0.535; 0.75,0.6; 0.875,0.7335; 1,1">
                                          <p:stCondLst>
                                            <p:cond delay="664"/>
                                          </p:stCondLst>
                                        </p:cTn>
                                        <p:tgtEl>
                                          <p:spTgt spid="14"/>
                                        </p:tgtEl>
                                        <p:attrNameLst>
                                          <p:attrName>ppt_y</p:attrName>
                                        </p:attrNameLst>
                                      </p:cBhvr>
                                      <p:tavLst>
                                        <p:tav tm="0" fmla="#ppt_y-sin(pi*$)/9">
                                          <p:val>
                                            <p:fltVal val="0"/>
                                          </p:val>
                                        </p:tav>
                                        <p:tav tm="100000">
                                          <p:val>
                                            <p:fltVal val="1"/>
                                          </p:val>
                                        </p:tav>
                                      </p:tavLst>
                                    </p:anim>
                                    <p:anim calcmode="lin" valueType="num">
                                      <p:cBhvr>
                                        <p:cTn id="48" dur="332" tmFilter="0, 0; 0.125,0.2665; 0.25,0.4; 0.375,0.465; 0.5,0.5;  0.625,0.535; 0.75,0.6; 0.875,0.7335; 1,1">
                                          <p:stCondLst>
                                            <p:cond delay="1324"/>
                                          </p:stCondLst>
                                        </p:cTn>
                                        <p:tgtEl>
                                          <p:spTgt spid="14"/>
                                        </p:tgtEl>
                                        <p:attrNameLst>
                                          <p:attrName>ppt_y</p:attrName>
                                        </p:attrNameLst>
                                      </p:cBhvr>
                                      <p:tavLst>
                                        <p:tav tm="0" fmla="#ppt_y-sin(pi*$)/27">
                                          <p:val>
                                            <p:fltVal val="0"/>
                                          </p:val>
                                        </p:tav>
                                        <p:tav tm="100000">
                                          <p:val>
                                            <p:fltVal val="1"/>
                                          </p:val>
                                        </p:tav>
                                      </p:tavLst>
                                    </p:anim>
                                    <p:anim calcmode="lin" valueType="num">
                                      <p:cBhvr>
                                        <p:cTn id="49" dur="164" tmFilter="0, 0; 0.125,0.2665; 0.25,0.4; 0.375,0.465; 0.5,0.5;  0.625,0.535; 0.75,0.6; 0.875,0.7335; 1,1">
                                          <p:stCondLst>
                                            <p:cond delay="1656"/>
                                          </p:stCondLst>
                                        </p:cTn>
                                        <p:tgtEl>
                                          <p:spTgt spid="14"/>
                                        </p:tgtEl>
                                        <p:attrNameLst>
                                          <p:attrName>ppt_y</p:attrName>
                                        </p:attrNameLst>
                                      </p:cBhvr>
                                      <p:tavLst>
                                        <p:tav tm="0" fmla="#ppt_y-sin(pi*$)/81">
                                          <p:val>
                                            <p:fltVal val="0"/>
                                          </p:val>
                                        </p:tav>
                                        <p:tav tm="100000">
                                          <p:val>
                                            <p:fltVal val="1"/>
                                          </p:val>
                                        </p:tav>
                                      </p:tavLst>
                                    </p:anim>
                                    <p:animScale>
                                      <p:cBhvr>
                                        <p:cTn id="50" dur="26">
                                          <p:stCondLst>
                                            <p:cond delay="650"/>
                                          </p:stCondLst>
                                        </p:cTn>
                                        <p:tgtEl>
                                          <p:spTgt spid="14"/>
                                        </p:tgtEl>
                                      </p:cBhvr>
                                      <p:to x="100000" y="60000"/>
                                    </p:animScale>
                                    <p:animScale>
                                      <p:cBhvr>
                                        <p:cTn id="51" dur="166" decel="50000">
                                          <p:stCondLst>
                                            <p:cond delay="676"/>
                                          </p:stCondLst>
                                        </p:cTn>
                                        <p:tgtEl>
                                          <p:spTgt spid="14"/>
                                        </p:tgtEl>
                                      </p:cBhvr>
                                      <p:to x="100000" y="100000"/>
                                    </p:animScale>
                                    <p:animScale>
                                      <p:cBhvr>
                                        <p:cTn id="52" dur="26">
                                          <p:stCondLst>
                                            <p:cond delay="1312"/>
                                          </p:stCondLst>
                                        </p:cTn>
                                        <p:tgtEl>
                                          <p:spTgt spid="14"/>
                                        </p:tgtEl>
                                      </p:cBhvr>
                                      <p:to x="100000" y="80000"/>
                                    </p:animScale>
                                    <p:animScale>
                                      <p:cBhvr>
                                        <p:cTn id="53" dur="166" decel="50000">
                                          <p:stCondLst>
                                            <p:cond delay="1338"/>
                                          </p:stCondLst>
                                        </p:cTn>
                                        <p:tgtEl>
                                          <p:spTgt spid="14"/>
                                        </p:tgtEl>
                                      </p:cBhvr>
                                      <p:to x="100000" y="100000"/>
                                    </p:animScale>
                                    <p:animScale>
                                      <p:cBhvr>
                                        <p:cTn id="54" dur="26">
                                          <p:stCondLst>
                                            <p:cond delay="1642"/>
                                          </p:stCondLst>
                                        </p:cTn>
                                        <p:tgtEl>
                                          <p:spTgt spid="14"/>
                                        </p:tgtEl>
                                      </p:cBhvr>
                                      <p:to x="100000" y="90000"/>
                                    </p:animScale>
                                    <p:animScale>
                                      <p:cBhvr>
                                        <p:cTn id="55" dur="166" decel="50000">
                                          <p:stCondLst>
                                            <p:cond delay="1668"/>
                                          </p:stCondLst>
                                        </p:cTn>
                                        <p:tgtEl>
                                          <p:spTgt spid="14"/>
                                        </p:tgtEl>
                                      </p:cBhvr>
                                      <p:to x="100000" y="100000"/>
                                    </p:animScale>
                                    <p:animScale>
                                      <p:cBhvr>
                                        <p:cTn id="56" dur="26">
                                          <p:stCondLst>
                                            <p:cond delay="1808"/>
                                          </p:stCondLst>
                                        </p:cTn>
                                        <p:tgtEl>
                                          <p:spTgt spid="14"/>
                                        </p:tgtEl>
                                      </p:cBhvr>
                                      <p:to x="100000" y="95000"/>
                                    </p:animScale>
                                    <p:animScale>
                                      <p:cBhvr>
                                        <p:cTn id="57" dur="166" decel="50000">
                                          <p:stCondLst>
                                            <p:cond delay="1834"/>
                                          </p:stCondLst>
                                        </p:cTn>
                                        <p:tgtEl>
                                          <p:spTgt spid="14"/>
                                        </p:tgtEl>
                                      </p:cBhvr>
                                      <p:to x="100000" y="100000"/>
                                    </p:animScale>
                                  </p:childTnLst>
                                </p:cTn>
                              </p:par>
                            </p:childTnLst>
                          </p:cTn>
                        </p:par>
                        <p:par>
                          <p:cTn id="58" fill="hold">
                            <p:stCondLst>
                              <p:cond delay="4000"/>
                            </p:stCondLst>
                            <p:childTnLst>
                              <p:par>
                                <p:cTn id="59" presetID="49" presetClass="path" presetSubtype="0" accel="50000" decel="50000" fill="hold" nodeType="afterEffect">
                                  <p:stCondLst>
                                    <p:cond delay="1000"/>
                                  </p:stCondLst>
                                  <p:childTnLst>
                                    <p:animMotion origin="layout" path="M 1.38778E-17 -4.07407E-6 L 0.29132 0.39468 " pathEditMode="relative" rAng="0" ptsTypes="AA">
                                      <p:cBhvr>
                                        <p:cTn id="60" dur="2000" fill="hold"/>
                                        <p:tgtEl>
                                          <p:spTgt spid="14"/>
                                        </p:tgtEl>
                                        <p:attrNameLst>
                                          <p:attrName>ppt_x</p:attrName>
                                          <p:attrName>ppt_y</p:attrName>
                                        </p:attrNameLst>
                                      </p:cBhvr>
                                      <p:rCtr x="146" y="197"/>
                                    </p:animMotion>
                                  </p:childTnLst>
                                </p:cTn>
                              </p:par>
                              <p:par>
                                <p:cTn id="61" presetID="8" presetClass="emph" presetSubtype="0" fill="hold" nodeType="withEffect">
                                  <p:stCondLst>
                                    <p:cond delay="1000"/>
                                  </p:stCondLst>
                                  <p:childTnLst>
                                    <p:animRot by="1200000">
                                      <p:cBhvr>
                                        <p:cTn id="62" dur="2000" fill="hold"/>
                                        <p:tgtEl>
                                          <p:spTgt spid="14"/>
                                        </p:tgtEl>
                                        <p:attrNameLst>
                                          <p:attrName>r</p:attrName>
                                        </p:attrNameLst>
                                      </p:cBhvr>
                                    </p:animRot>
                                  </p:childTnLst>
                                </p:cTn>
                              </p:par>
                            </p:childTnLst>
                          </p:cTn>
                        </p:par>
                        <p:par>
                          <p:cTn id="63" fill="hold">
                            <p:stCondLst>
                              <p:cond delay="7000"/>
                            </p:stCondLst>
                            <p:childTnLst>
                              <p:par>
                                <p:cTn id="64" presetID="8" presetClass="emph" presetSubtype="0" fill="hold" nodeType="afterEffect">
                                  <p:stCondLst>
                                    <p:cond delay="0"/>
                                  </p:stCondLst>
                                  <p:childTnLst>
                                    <p:animRot by="-1740000">
                                      <p:cBhvr>
                                        <p:cTn id="65" dur="2000" fill="hold"/>
                                        <p:tgtEl>
                                          <p:spTgt spid="14"/>
                                        </p:tgtEl>
                                        <p:attrNameLst>
                                          <p:attrName>r</p:attrName>
                                        </p:attrNameLst>
                                      </p:cBhvr>
                                    </p:animRot>
                                  </p:childTnLst>
                                </p:cTn>
                              </p:par>
                              <p:par>
                                <p:cTn id="66" presetID="22" presetClass="entr" presetSubtype="4" fill="hold" grpId="0" nodeType="withEffect">
                                  <p:stCondLst>
                                    <p:cond delay="0"/>
                                  </p:stCondLst>
                                  <p:childTnLst>
                                    <p:set>
                                      <p:cBhvr>
                                        <p:cTn id="67" dur="1" fill="hold">
                                          <p:stCondLst>
                                            <p:cond delay="0"/>
                                          </p:stCondLst>
                                        </p:cTn>
                                        <p:tgtEl>
                                          <p:spTgt spid="155733"/>
                                        </p:tgtEl>
                                        <p:attrNameLst>
                                          <p:attrName>style.visibility</p:attrName>
                                        </p:attrNameLst>
                                      </p:cBhvr>
                                      <p:to>
                                        <p:strVal val="visible"/>
                                      </p:to>
                                    </p:set>
                                    <p:animEffect transition="in" filter="wipe(down)">
                                      <p:cBhvr>
                                        <p:cTn id="68" dur="2000"/>
                                        <p:tgtEl>
                                          <p:spTgt spid="155733"/>
                                        </p:tgtEl>
                                      </p:cBhvr>
                                    </p:animEffect>
                                  </p:childTnLst>
                                </p:cTn>
                              </p:par>
                            </p:childTnLst>
                          </p:cTn>
                        </p:par>
                        <p:par>
                          <p:cTn id="69" fill="hold">
                            <p:stCondLst>
                              <p:cond delay="9000"/>
                            </p:stCondLst>
                            <p:childTnLst>
                              <p:par>
                                <p:cTn id="70" presetID="10" presetClass="entr" presetSubtype="0" fill="hold" grpId="0" nodeType="afterEffect">
                                  <p:stCondLst>
                                    <p:cond delay="0"/>
                                  </p:stCondLst>
                                  <p:childTnLst>
                                    <p:set>
                                      <p:cBhvr>
                                        <p:cTn id="71" dur="1" fill="hold">
                                          <p:stCondLst>
                                            <p:cond delay="0"/>
                                          </p:stCondLst>
                                        </p:cTn>
                                        <p:tgtEl>
                                          <p:spTgt spid="155691"/>
                                        </p:tgtEl>
                                        <p:attrNameLst>
                                          <p:attrName>style.visibility</p:attrName>
                                        </p:attrNameLst>
                                      </p:cBhvr>
                                      <p:to>
                                        <p:strVal val="visible"/>
                                      </p:to>
                                    </p:set>
                                    <p:animEffect transition="in" filter="fade">
                                      <p:cBhvr>
                                        <p:cTn id="72" dur="500"/>
                                        <p:tgtEl>
                                          <p:spTgt spid="155691"/>
                                        </p:tgtEl>
                                      </p:cBhvr>
                                    </p:animEffect>
                                  </p:childTnLst>
                                </p:cTn>
                              </p:par>
                            </p:childTnLst>
                          </p:cTn>
                        </p:par>
                        <p:par>
                          <p:cTn id="73" fill="hold">
                            <p:stCondLst>
                              <p:cond delay="9500"/>
                            </p:stCondLst>
                            <p:childTnLst>
                              <p:par>
                                <p:cTn id="74" presetID="10" presetClass="entr" presetSubtype="0" fill="hold" grpId="0" nodeType="afterEffect">
                                  <p:stCondLst>
                                    <p:cond delay="0"/>
                                  </p:stCondLst>
                                  <p:childTnLst>
                                    <p:set>
                                      <p:cBhvr>
                                        <p:cTn id="75" dur="1" fill="hold">
                                          <p:stCondLst>
                                            <p:cond delay="0"/>
                                          </p:stCondLst>
                                        </p:cTn>
                                        <p:tgtEl>
                                          <p:spTgt spid="155892"/>
                                        </p:tgtEl>
                                        <p:attrNameLst>
                                          <p:attrName>style.visibility</p:attrName>
                                        </p:attrNameLst>
                                      </p:cBhvr>
                                      <p:to>
                                        <p:strVal val="visible"/>
                                      </p:to>
                                    </p:set>
                                    <p:animEffect transition="in" filter="fade">
                                      <p:cBhvr>
                                        <p:cTn id="76" dur="1000"/>
                                        <p:tgtEl>
                                          <p:spTgt spid="155892"/>
                                        </p:tgtEl>
                                      </p:cBhvr>
                                    </p:animEffect>
                                  </p:childTnLst>
                                </p:cTn>
                              </p:par>
                              <p:par>
                                <p:cTn id="77" presetID="10" presetClass="exit" presetSubtype="0" fill="hold" nodeType="withEffect">
                                  <p:stCondLst>
                                    <p:cond delay="0"/>
                                  </p:stCondLst>
                                  <p:childTnLst>
                                    <p:animEffect transition="out" filter="fade">
                                      <p:cBhvr>
                                        <p:cTn id="78" dur="500"/>
                                        <p:tgtEl>
                                          <p:spTgt spid="2"/>
                                        </p:tgtEl>
                                      </p:cBhvr>
                                    </p:animEffect>
                                    <p:set>
                                      <p:cBhvr>
                                        <p:cTn id="79" dur="1" fill="hold">
                                          <p:stCondLst>
                                            <p:cond delay="499"/>
                                          </p:stCondLst>
                                        </p:cTn>
                                        <p:tgtEl>
                                          <p:spTgt spid="2"/>
                                        </p:tgtEl>
                                        <p:attrNameLst>
                                          <p:attrName>style.visibility</p:attrName>
                                        </p:attrNameLst>
                                      </p:cBhvr>
                                      <p:to>
                                        <p:strVal val="hidden"/>
                                      </p:to>
                                    </p:set>
                                  </p:childTnLst>
                                </p:cTn>
                              </p:par>
                            </p:childTnLst>
                          </p:cTn>
                        </p:par>
                      </p:childTnLst>
                    </p:cTn>
                  </p:par>
                  <p:par>
                    <p:cTn id="80" fill="hold">
                      <p:stCondLst>
                        <p:cond delay="indefinite"/>
                      </p:stCondLst>
                      <p:childTnLst>
                        <p:par>
                          <p:cTn id="81" fill="hold">
                            <p:stCondLst>
                              <p:cond delay="0"/>
                            </p:stCondLst>
                            <p:childTnLst>
                              <p:par>
                                <p:cTn id="82" presetID="22" presetClass="entr" presetSubtype="8" fill="hold" nodeType="clickEffect">
                                  <p:stCondLst>
                                    <p:cond delay="0"/>
                                  </p:stCondLst>
                                  <p:childTnLst>
                                    <p:set>
                                      <p:cBhvr>
                                        <p:cTn id="83" dur="1" fill="hold">
                                          <p:stCondLst>
                                            <p:cond delay="0"/>
                                          </p:stCondLst>
                                        </p:cTn>
                                        <p:tgtEl>
                                          <p:spTgt spid="155690">
                                            <p:txEl>
                                              <p:pRg st="2" end="2"/>
                                            </p:txEl>
                                          </p:spTgt>
                                        </p:tgtEl>
                                        <p:attrNameLst>
                                          <p:attrName>style.visibility</p:attrName>
                                        </p:attrNameLst>
                                      </p:cBhvr>
                                      <p:to>
                                        <p:strVal val="visible"/>
                                      </p:to>
                                    </p:set>
                                    <p:animEffect transition="in" filter="wipe(left)">
                                      <p:cBhvr>
                                        <p:cTn id="84" dur="2000"/>
                                        <p:tgtEl>
                                          <p:spTgt spid="155690">
                                            <p:txEl>
                                              <p:pRg st="2" end="2"/>
                                            </p:txEl>
                                          </p:spTgt>
                                        </p:tgtEl>
                                      </p:cBhvr>
                                    </p:animEffect>
                                  </p:childTnLst>
                                </p:cTn>
                              </p:par>
                            </p:childTnLst>
                          </p:cTn>
                        </p:par>
                        <p:par>
                          <p:cTn id="85" fill="hold">
                            <p:stCondLst>
                              <p:cond delay="2000"/>
                            </p:stCondLst>
                            <p:childTnLst>
                              <p:par>
                                <p:cTn id="86" presetID="10" presetClass="exit" presetSubtype="0" fill="hold" nodeType="afterEffect">
                                  <p:stCondLst>
                                    <p:cond delay="0"/>
                                  </p:stCondLst>
                                  <p:childTnLst>
                                    <p:animEffect transition="out" filter="fade">
                                      <p:cBhvr>
                                        <p:cTn id="87" dur="2000"/>
                                        <p:tgtEl>
                                          <p:spTgt spid="14"/>
                                        </p:tgtEl>
                                      </p:cBhvr>
                                    </p:animEffect>
                                    <p:set>
                                      <p:cBhvr>
                                        <p:cTn id="88" dur="1" fill="hold">
                                          <p:stCondLst>
                                            <p:cond delay="1999"/>
                                          </p:stCondLst>
                                        </p:cTn>
                                        <p:tgtEl>
                                          <p:spTgt spid="14"/>
                                        </p:tgtEl>
                                        <p:attrNameLst>
                                          <p:attrName>style.visibility</p:attrName>
                                        </p:attrNameLst>
                                      </p:cBhvr>
                                      <p:to>
                                        <p:strVal val="hidden"/>
                                      </p:to>
                                    </p:set>
                                  </p:childTnLst>
                                </p:cTn>
                              </p:par>
                            </p:childTnLst>
                          </p:cTn>
                        </p:par>
                        <p:par>
                          <p:cTn id="89" fill="hold">
                            <p:stCondLst>
                              <p:cond delay="4000"/>
                            </p:stCondLst>
                            <p:childTnLst>
                              <p:par>
                                <p:cTn id="90" presetID="22" presetClass="entr" presetSubtype="8" fill="hold" nodeType="afterEffect">
                                  <p:stCondLst>
                                    <p:cond delay="0"/>
                                  </p:stCondLst>
                                  <p:childTnLst>
                                    <p:set>
                                      <p:cBhvr>
                                        <p:cTn id="91" dur="1" fill="hold">
                                          <p:stCondLst>
                                            <p:cond delay="0"/>
                                          </p:stCondLst>
                                        </p:cTn>
                                        <p:tgtEl>
                                          <p:spTgt spid="155690">
                                            <p:txEl>
                                              <p:pRg st="3" end="3"/>
                                            </p:txEl>
                                          </p:spTgt>
                                        </p:tgtEl>
                                        <p:attrNameLst>
                                          <p:attrName>style.visibility</p:attrName>
                                        </p:attrNameLst>
                                      </p:cBhvr>
                                      <p:to>
                                        <p:strVal val="visible"/>
                                      </p:to>
                                    </p:set>
                                    <p:animEffect transition="in" filter="wipe(left)">
                                      <p:cBhvr>
                                        <p:cTn id="92" dur="2000"/>
                                        <p:tgtEl>
                                          <p:spTgt spid="155690">
                                            <p:txEl>
                                              <p:pRg st="3" end="3"/>
                                            </p:txEl>
                                          </p:spTgt>
                                        </p:tgtEl>
                                      </p:cBhvr>
                                    </p:animEffect>
                                  </p:childTnLst>
                                </p:cTn>
                              </p:par>
                            </p:childTnLst>
                          </p:cTn>
                        </p:par>
                        <p:par>
                          <p:cTn id="93" fill="hold">
                            <p:stCondLst>
                              <p:cond delay="6000"/>
                            </p:stCondLst>
                            <p:childTnLst>
                              <p:par>
                                <p:cTn id="94" presetID="26" presetClass="entr" presetSubtype="0" fill="hold" nodeType="afterEffect">
                                  <p:stCondLst>
                                    <p:cond delay="0"/>
                                  </p:stCondLst>
                                  <p:childTnLst>
                                    <p:set>
                                      <p:cBhvr>
                                        <p:cTn id="95" dur="1" fill="hold">
                                          <p:stCondLst>
                                            <p:cond delay="0"/>
                                          </p:stCondLst>
                                        </p:cTn>
                                        <p:tgtEl>
                                          <p:spTgt spid="3"/>
                                        </p:tgtEl>
                                        <p:attrNameLst>
                                          <p:attrName>style.visibility</p:attrName>
                                        </p:attrNameLst>
                                      </p:cBhvr>
                                      <p:to>
                                        <p:strVal val="visible"/>
                                      </p:to>
                                    </p:set>
                                    <p:animEffect transition="in" filter="wipe(down)">
                                      <p:cBhvr>
                                        <p:cTn id="96" dur="580">
                                          <p:stCondLst>
                                            <p:cond delay="0"/>
                                          </p:stCondLst>
                                        </p:cTn>
                                        <p:tgtEl>
                                          <p:spTgt spid="3"/>
                                        </p:tgtEl>
                                      </p:cBhvr>
                                    </p:animEffect>
                                    <p:anim calcmode="lin" valueType="num">
                                      <p:cBhvr>
                                        <p:cTn id="97"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8"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99"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00"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01"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02" dur="26">
                                          <p:stCondLst>
                                            <p:cond delay="650"/>
                                          </p:stCondLst>
                                        </p:cTn>
                                        <p:tgtEl>
                                          <p:spTgt spid="3"/>
                                        </p:tgtEl>
                                      </p:cBhvr>
                                      <p:to x="100000" y="60000"/>
                                    </p:animScale>
                                    <p:animScale>
                                      <p:cBhvr>
                                        <p:cTn id="103" dur="166" decel="50000">
                                          <p:stCondLst>
                                            <p:cond delay="676"/>
                                          </p:stCondLst>
                                        </p:cTn>
                                        <p:tgtEl>
                                          <p:spTgt spid="3"/>
                                        </p:tgtEl>
                                      </p:cBhvr>
                                      <p:to x="100000" y="100000"/>
                                    </p:animScale>
                                    <p:animScale>
                                      <p:cBhvr>
                                        <p:cTn id="104" dur="26">
                                          <p:stCondLst>
                                            <p:cond delay="1312"/>
                                          </p:stCondLst>
                                        </p:cTn>
                                        <p:tgtEl>
                                          <p:spTgt spid="3"/>
                                        </p:tgtEl>
                                      </p:cBhvr>
                                      <p:to x="100000" y="80000"/>
                                    </p:animScale>
                                    <p:animScale>
                                      <p:cBhvr>
                                        <p:cTn id="105" dur="166" decel="50000">
                                          <p:stCondLst>
                                            <p:cond delay="1338"/>
                                          </p:stCondLst>
                                        </p:cTn>
                                        <p:tgtEl>
                                          <p:spTgt spid="3"/>
                                        </p:tgtEl>
                                      </p:cBhvr>
                                      <p:to x="100000" y="100000"/>
                                    </p:animScale>
                                    <p:animScale>
                                      <p:cBhvr>
                                        <p:cTn id="106" dur="26">
                                          <p:stCondLst>
                                            <p:cond delay="1642"/>
                                          </p:stCondLst>
                                        </p:cTn>
                                        <p:tgtEl>
                                          <p:spTgt spid="3"/>
                                        </p:tgtEl>
                                      </p:cBhvr>
                                      <p:to x="100000" y="90000"/>
                                    </p:animScale>
                                    <p:animScale>
                                      <p:cBhvr>
                                        <p:cTn id="107" dur="166" decel="50000">
                                          <p:stCondLst>
                                            <p:cond delay="1668"/>
                                          </p:stCondLst>
                                        </p:cTn>
                                        <p:tgtEl>
                                          <p:spTgt spid="3"/>
                                        </p:tgtEl>
                                      </p:cBhvr>
                                      <p:to x="100000" y="100000"/>
                                    </p:animScale>
                                    <p:animScale>
                                      <p:cBhvr>
                                        <p:cTn id="108" dur="26">
                                          <p:stCondLst>
                                            <p:cond delay="1808"/>
                                          </p:stCondLst>
                                        </p:cTn>
                                        <p:tgtEl>
                                          <p:spTgt spid="3"/>
                                        </p:tgtEl>
                                      </p:cBhvr>
                                      <p:to x="100000" y="95000"/>
                                    </p:animScale>
                                    <p:animScale>
                                      <p:cBhvr>
                                        <p:cTn id="109" dur="166" decel="50000">
                                          <p:stCondLst>
                                            <p:cond delay="1834"/>
                                          </p:stCondLst>
                                        </p:cTn>
                                        <p:tgtEl>
                                          <p:spTgt spid="3"/>
                                        </p:tgtEl>
                                      </p:cBhvr>
                                      <p:to x="100000" y="100000"/>
                                    </p:animScale>
                                  </p:childTnLst>
                                </p:cTn>
                              </p:par>
                            </p:childTnLst>
                          </p:cTn>
                        </p:par>
                        <p:par>
                          <p:cTn id="110" fill="hold">
                            <p:stCondLst>
                              <p:cond delay="8000"/>
                            </p:stCondLst>
                            <p:childTnLst>
                              <p:par>
                                <p:cTn id="111" presetID="49" presetClass="path" presetSubtype="0" accel="50000" decel="50000" fill="hold" nodeType="afterEffect">
                                  <p:stCondLst>
                                    <p:cond delay="1000"/>
                                  </p:stCondLst>
                                  <p:childTnLst>
                                    <p:animMotion origin="layout" path="M 3.61111E-6 -7.40741E-7 L 0.32118 0.27384 " pathEditMode="relative" rAng="0" ptsTypes="AA">
                                      <p:cBhvr>
                                        <p:cTn id="112" dur="2000" fill="hold"/>
                                        <p:tgtEl>
                                          <p:spTgt spid="3"/>
                                        </p:tgtEl>
                                        <p:attrNameLst>
                                          <p:attrName>ppt_x</p:attrName>
                                          <p:attrName>ppt_y</p:attrName>
                                        </p:attrNameLst>
                                      </p:cBhvr>
                                      <p:rCtr x="161" y="137"/>
                                    </p:animMotion>
                                  </p:childTnLst>
                                </p:cTn>
                              </p:par>
                              <p:par>
                                <p:cTn id="113" presetID="8" presetClass="emph" presetSubtype="0" fill="hold" nodeType="withEffect">
                                  <p:stCondLst>
                                    <p:cond delay="1000"/>
                                  </p:stCondLst>
                                  <p:childTnLst>
                                    <p:animRot by="-900000">
                                      <p:cBhvr>
                                        <p:cTn id="114" dur="2000" fill="hold"/>
                                        <p:tgtEl>
                                          <p:spTgt spid="3"/>
                                        </p:tgtEl>
                                        <p:attrNameLst>
                                          <p:attrName>r</p:attrName>
                                        </p:attrNameLst>
                                      </p:cBhvr>
                                    </p:animRot>
                                  </p:childTnLst>
                                </p:cTn>
                              </p:par>
                            </p:childTnLst>
                          </p:cTn>
                        </p:par>
                        <p:par>
                          <p:cTn id="115" fill="hold">
                            <p:stCondLst>
                              <p:cond delay="11000"/>
                            </p:stCondLst>
                            <p:childTnLst>
                              <p:par>
                                <p:cTn id="116" presetID="8" presetClass="emph" presetSubtype="0" fill="hold" nodeType="afterEffect">
                                  <p:stCondLst>
                                    <p:cond delay="0"/>
                                  </p:stCondLst>
                                  <p:childTnLst>
                                    <p:animRot by="-1980000">
                                      <p:cBhvr>
                                        <p:cTn id="117" dur="2000" fill="hold"/>
                                        <p:tgtEl>
                                          <p:spTgt spid="3"/>
                                        </p:tgtEl>
                                        <p:attrNameLst>
                                          <p:attrName>r</p:attrName>
                                        </p:attrNameLst>
                                      </p:cBhvr>
                                    </p:animRot>
                                  </p:childTnLst>
                                </p:cTn>
                              </p:par>
                              <p:par>
                                <p:cTn id="118" presetID="22" presetClass="entr" presetSubtype="4" fill="hold" grpId="0" nodeType="withEffect">
                                  <p:stCondLst>
                                    <p:cond delay="0"/>
                                  </p:stCondLst>
                                  <p:childTnLst>
                                    <p:set>
                                      <p:cBhvr>
                                        <p:cTn id="119" dur="1" fill="hold">
                                          <p:stCondLst>
                                            <p:cond delay="0"/>
                                          </p:stCondLst>
                                        </p:cTn>
                                        <p:tgtEl>
                                          <p:spTgt spid="155765"/>
                                        </p:tgtEl>
                                        <p:attrNameLst>
                                          <p:attrName>style.visibility</p:attrName>
                                        </p:attrNameLst>
                                      </p:cBhvr>
                                      <p:to>
                                        <p:strVal val="visible"/>
                                      </p:to>
                                    </p:set>
                                    <p:animEffect transition="in" filter="wipe(down)">
                                      <p:cBhvr>
                                        <p:cTn id="120" dur="2000"/>
                                        <p:tgtEl>
                                          <p:spTgt spid="155765"/>
                                        </p:tgtEl>
                                      </p:cBhvr>
                                    </p:animEffect>
                                  </p:childTnLst>
                                </p:cTn>
                              </p:par>
                            </p:childTnLst>
                          </p:cTn>
                        </p:par>
                      </p:childTnLst>
                    </p:cTn>
                  </p:par>
                  <p:par>
                    <p:cTn id="121" fill="hold">
                      <p:stCondLst>
                        <p:cond delay="indefinite"/>
                      </p:stCondLst>
                      <p:childTnLst>
                        <p:par>
                          <p:cTn id="122" fill="hold">
                            <p:stCondLst>
                              <p:cond delay="0"/>
                            </p:stCondLst>
                            <p:childTnLst>
                              <p:par>
                                <p:cTn id="123" presetID="22" presetClass="entr" presetSubtype="8" fill="hold" nodeType="clickEffect">
                                  <p:stCondLst>
                                    <p:cond delay="0"/>
                                  </p:stCondLst>
                                  <p:childTnLst>
                                    <p:set>
                                      <p:cBhvr>
                                        <p:cTn id="124" dur="1" fill="hold">
                                          <p:stCondLst>
                                            <p:cond delay="0"/>
                                          </p:stCondLst>
                                        </p:cTn>
                                        <p:tgtEl>
                                          <p:spTgt spid="155690">
                                            <p:txEl>
                                              <p:pRg st="4" end="4"/>
                                            </p:txEl>
                                          </p:spTgt>
                                        </p:tgtEl>
                                        <p:attrNameLst>
                                          <p:attrName>style.visibility</p:attrName>
                                        </p:attrNameLst>
                                      </p:cBhvr>
                                      <p:to>
                                        <p:strVal val="visible"/>
                                      </p:to>
                                    </p:set>
                                    <p:animEffect transition="in" filter="wipe(left)">
                                      <p:cBhvr>
                                        <p:cTn id="125" dur="2000"/>
                                        <p:tgtEl>
                                          <p:spTgt spid="155690">
                                            <p:txEl>
                                              <p:pRg st="4" end="4"/>
                                            </p:txEl>
                                          </p:spTgt>
                                        </p:tgtEl>
                                      </p:cBhvr>
                                    </p:animEffect>
                                  </p:childTnLst>
                                </p:cTn>
                              </p:par>
                              <p:par>
                                <p:cTn id="126" presetID="10" presetClass="exit" presetSubtype="0" fill="hold" nodeType="withEffect">
                                  <p:stCondLst>
                                    <p:cond delay="0"/>
                                  </p:stCondLst>
                                  <p:childTnLst>
                                    <p:animEffect transition="out" filter="fade">
                                      <p:cBhvr>
                                        <p:cTn id="127" dur="2000"/>
                                        <p:tgtEl>
                                          <p:spTgt spid="3"/>
                                        </p:tgtEl>
                                      </p:cBhvr>
                                    </p:animEffect>
                                    <p:set>
                                      <p:cBhvr>
                                        <p:cTn id="128" dur="1" fill="hold">
                                          <p:stCondLst>
                                            <p:cond delay="1999"/>
                                          </p:stCondLst>
                                        </p:cTn>
                                        <p:tgtEl>
                                          <p:spTgt spid="3"/>
                                        </p:tgtEl>
                                        <p:attrNameLst>
                                          <p:attrName>style.visibility</p:attrName>
                                        </p:attrNameLst>
                                      </p:cBhvr>
                                      <p:to>
                                        <p:strVal val="hidden"/>
                                      </p:to>
                                    </p:set>
                                  </p:childTnLst>
                                </p:cTn>
                              </p:par>
                            </p:childTnLst>
                          </p:cTn>
                        </p:par>
                        <p:par>
                          <p:cTn id="129" fill="hold">
                            <p:stCondLst>
                              <p:cond delay="2000"/>
                            </p:stCondLst>
                            <p:childTnLst>
                              <p:par>
                                <p:cTn id="130" presetID="22" presetClass="entr" presetSubtype="8" fill="hold" nodeType="afterEffect">
                                  <p:stCondLst>
                                    <p:cond delay="0"/>
                                  </p:stCondLst>
                                  <p:childTnLst>
                                    <p:set>
                                      <p:cBhvr>
                                        <p:cTn id="131" dur="1" fill="hold">
                                          <p:stCondLst>
                                            <p:cond delay="0"/>
                                          </p:stCondLst>
                                        </p:cTn>
                                        <p:tgtEl>
                                          <p:spTgt spid="155690">
                                            <p:txEl>
                                              <p:pRg st="5" end="5"/>
                                            </p:txEl>
                                          </p:spTgt>
                                        </p:tgtEl>
                                        <p:attrNameLst>
                                          <p:attrName>style.visibility</p:attrName>
                                        </p:attrNameLst>
                                      </p:cBhvr>
                                      <p:to>
                                        <p:strVal val="visible"/>
                                      </p:to>
                                    </p:set>
                                    <p:animEffect transition="in" filter="wipe(left)">
                                      <p:cBhvr>
                                        <p:cTn id="132" dur="2000"/>
                                        <p:tgtEl>
                                          <p:spTgt spid="155690">
                                            <p:txEl>
                                              <p:pRg st="5" end="5"/>
                                            </p:txEl>
                                          </p:spTgt>
                                        </p:tgtEl>
                                      </p:cBhvr>
                                    </p:animEffect>
                                  </p:childTnLst>
                                </p:cTn>
                              </p:par>
                            </p:childTnLst>
                          </p:cTn>
                        </p:par>
                        <p:par>
                          <p:cTn id="133" fill="hold">
                            <p:stCondLst>
                              <p:cond delay="4000"/>
                            </p:stCondLst>
                            <p:childTnLst>
                              <p:par>
                                <p:cTn id="134" presetID="26" presetClass="entr" presetSubtype="0" fill="hold" nodeType="afterEffect">
                                  <p:stCondLst>
                                    <p:cond delay="0"/>
                                  </p:stCondLst>
                                  <p:childTnLst>
                                    <p:set>
                                      <p:cBhvr>
                                        <p:cTn id="135" dur="1" fill="hold">
                                          <p:stCondLst>
                                            <p:cond delay="0"/>
                                          </p:stCondLst>
                                        </p:cTn>
                                        <p:tgtEl>
                                          <p:spTgt spid="25"/>
                                        </p:tgtEl>
                                        <p:attrNameLst>
                                          <p:attrName>style.visibility</p:attrName>
                                        </p:attrNameLst>
                                      </p:cBhvr>
                                      <p:to>
                                        <p:strVal val="visible"/>
                                      </p:to>
                                    </p:set>
                                    <p:animEffect transition="in" filter="wipe(down)">
                                      <p:cBhvr>
                                        <p:cTn id="136" dur="580">
                                          <p:stCondLst>
                                            <p:cond delay="0"/>
                                          </p:stCondLst>
                                        </p:cTn>
                                        <p:tgtEl>
                                          <p:spTgt spid="25"/>
                                        </p:tgtEl>
                                      </p:cBhvr>
                                    </p:animEffect>
                                    <p:anim calcmode="lin" valueType="num">
                                      <p:cBhvr>
                                        <p:cTn id="137" dur="1822" tmFilter="0,0; 0.14,0.36; 0.43,0.73; 0.71,0.91; 1.0,1.0">
                                          <p:stCondLst>
                                            <p:cond delay="0"/>
                                          </p:stCondLst>
                                        </p:cTn>
                                        <p:tgtEl>
                                          <p:spTgt spid="25"/>
                                        </p:tgtEl>
                                        <p:attrNameLst>
                                          <p:attrName>ppt_x</p:attrName>
                                        </p:attrNameLst>
                                      </p:cBhvr>
                                      <p:tavLst>
                                        <p:tav tm="0">
                                          <p:val>
                                            <p:strVal val="#ppt_x-0.25"/>
                                          </p:val>
                                        </p:tav>
                                        <p:tav tm="100000">
                                          <p:val>
                                            <p:strVal val="#ppt_x"/>
                                          </p:val>
                                        </p:tav>
                                      </p:tavLst>
                                    </p:anim>
                                    <p:anim calcmode="lin" valueType="num">
                                      <p:cBhvr>
                                        <p:cTn id="138" dur="664" tmFilter="0.0,0.0; 0.25,0.07; 0.50,0.2; 0.75,0.467; 1.0,1.0">
                                          <p:stCondLst>
                                            <p:cond delay="0"/>
                                          </p:stCondLst>
                                        </p:cTn>
                                        <p:tgtEl>
                                          <p:spTgt spid="25"/>
                                        </p:tgtEl>
                                        <p:attrNameLst>
                                          <p:attrName>ppt_y</p:attrName>
                                        </p:attrNameLst>
                                      </p:cBhvr>
                                      <p:tavLst>
                                        <p:tav tm="0" fmla="#ppt_y-sin(pi*$)/3">
                                          <p:val>
                                            <p:fltVal val="0.5"/>
                                          </p:val>
                                        </p:tav>
                                        <p:tav tm="100000">
                                          <p:val>
                                            <p:fltVal val="1"/>
                                          </p:val>
                                        </p:tav>
                                      </p:tavLst>
                                    </p:anim>
                                    <p:anim calcmode="lin" valueType="num">
                                      <p:cBhvr>
                                        <p:cTn id="139" dur="664" tmFilter="0, 0; 0.125,0.2665; 0.25,0.4; 0.375,0.465; 0.5,0.5;  0.625,0.535; 0.75,0.6; 0.875,0.7335; 1,1">
                                          <p:stCondLst>
                                            <p:cond delay="664"/>
                                          </p:stCondLst>
                                        </p:cTn>
                                        <p:tgtEl>
                                          <p:spTgt spid="25"/>
                                        </p:tgtEl>
                                        <p:attrNameLst>
                                          <p:attrName>ppt_y</p:attrName>
                                        </p:attrNameLst>
                                      </p:cBhvr>
                                      <p:tavLst>
                                        <p:tav tm="0" fmla="#ppt_y-sin(pi*$)/9">
                                          <p:val>
                                            <p:fltVal val="0"/>
                                          </p:val>
                                        </p:tav>
                                        <p:tav tm="100000">
                                          <p:val>
                                            <p:fltVal val="1"/>
                                          </p:val>
                                        </p:tav>
                                      </p:tavLst>
                                    </p:anim>
                                    <p:anim calcmode="lin" valueType="num">
                                      <p:cBhvr>
                                        <p:cTn id="140" dur="332" tmFilter="0, 0; 0.125,0.2665; 0.25,0.4; 0.375,0.465; 0.5,0.5;  0.625,0.535; 0.75,0.6; 0.875,0.7335; 1,1">
                                          <p:stCondLst>
                                            <p:cond delay="1324"/>
                                          </p:stCondLst>
                                        </p:cTn>
                                        <p:tgtEl>
                                          <p:spTgt spid="25"/>
                                        </p:tgtEl>
                                        <p:attrNameLst>
                                          <p:attrName>ppt_y</p:attrName>
                                        </p:attrNameLst>
                                      </p:cBhvr>
                                      <p:tavLst>
                                        <p:tav tm="0" fmla="#ppt_y-sin(pi*$)/27">
                                          <p:val>
                                            <p:fltVal val="0"/>
                                          </p:val>
                                        </p:tav>
                                        <p:tav tm="100000">
                                          <p:val>
                                            <p:fltVal val="1"/>
                                          </p:val>
                                        </p:tav>
                                      </p:tavLst>
                                    </p:anim>
                                    <p:anim calcmode="lin" valueType="num">
                                      <p:cBhvr>
                                        <p:cTn id="141" dur="164" tmFilter="0, 0; 0.125,0.2665; 0.25,0.4; 0.375,0.465; 0.5,0.5;  0.625,0.535; 0.75,0.6; 0.875,0.7335; 1,1">
                                          <p:stCondLst>
                                            <p:cond delay="1656"/>
                                          </p:stCondLst>
                                        </p:cTn>
                                        <p:tgtEl>
                                          <p:spTgt spid="25"/>
                                        </p:tgtEl>
                                        <p:attrNameLst>
                                          <p:attrName>ppt_y</p:attrName>
                                        </p:attrNameLst>
                                      </p:cBhvr>
                                      <p:tavLst>
                                        <p:tav tm="0" fmla="#ppt_y-sin(pi*$)/81">
                                          <p:val>
                                            <p:fltVal val="0"/>
                                          </p:val>
                                        </p:tav>
                                        <p:tav tm="100000">
                                          <p:val>
                                            <p:fltVal val="1"/>
                                          </p:val>
                                        </p:tav>
                                      </p:tavLst>
                                    </p:anim>
                                    <p:animScale>
                                      <p:cBhvr>
                                        <p:cTn id="142" dur="26">
                                          <p:stCondLst>
                                            <p:cond delay="650"/>
                                          </p:stCondLst>
                                        </p:cTn>
                                        <p:tgtEl>
                                          <p:spTgt spid="25"/>
                                        </p:tgtEl>
                                      </p:cBhvr>
                                      <p:to x="100000" y="60000"/>
                                    </p:animScale>
                                    <p:animScale>
                                      <p:cBhvr>
                                        <p:cTn id="143" dur="166" decel="50000">
                                          <p:stCondLst>
                                            <p:cond delay="676"/>
                                          </p:stCondLst>
                                        </p:cTn>
                                        <p:tgtEl>
                                          <p:spTgt spid="25"/>
                                        </p:tgtEl>
                                      </p:cBhvr>
                                      <p:to x="100000" y="100000"/>
                                    </p:animScale>
                                    <p:animScale>
                                      <p:cBhvr>
                                        <p:cTn id="144" dur="26">
                                          <p:stCondLst>
                                            <p:cond delay="1312"/>
                                          </p:stCondLst>
                                        </p:cTn>
                                        <p:tgtEl>
                                          <p:spTgt spid="25"/>
                                        </p:tgtEl>
                                      </p:cBhvr>
                                      <p:to x="100000" y="80000"/>
                                    </p:animScale>
                                    <p:animScale>
                                      <p:cBhvr>
                                        <p:cTn id="145" dur="166" decel="50000">
                                          <p:stCondLst>
                                            <p:cond delay="1338"/>
                                          </p:stCondLst>
                                        </p:cTn>
                                        <p:tgtEl>
                                          <p:spTgt spid="25"/>
                                        </p:tgtEl>
                                      </p:cBhvr>
                                      <p:to x="100000" y="100000"/>
                                    </p:animScale>
                                    <p:animScale>
                                      <p:cBhvr>
                                        <p:cTn id="146" dur="26">
                                          <p:stCondLst>
                                            <p:cond delay="1642"/>
                                          </p:stCondLst>
                                        </p:cTn>
                                        <p:tgtEl>
                                          <p:spTgt spid="25"/>
                                        </p:tgtEl>
                                      </p:cBhvr>
                                      <p:to x="100000" y="90000"/>
                                    </p:animScale>
                                    <p:animScale>
                                      <p:cBhvr>
                                        <p:cTn id="147" dur="166" decel="50000">
                                          <p:stCondLst>
                                            <p:cond delay="1668"/>
                                          </p:stCondLst>
                                        </p:cTn>
                                        <p:tgtEl>
                                          <p:spTgt spid="25"/>
                                        </p:tgtEl>
                                      </p:cBhvr>
                                      <p:to x="100000" y="100000"/>
                                    </p:animScale>
                                    <p:animScale>
                                      <p:cBhvr>
                                        <p:cTn id="148" dur="26">
                                          <p:stCondLst>
                                            <p:cond delay="1808"/>
                                          </p:stCondLst>
                                        </p:cTn>
                                        <p:tgtEl>
                                          <p:spTgt spid="25"/>
                                        </p:tgtEl>
                                      </p:cBhvr>
                                      <p:to x="100000" y="95000"/>
                                    </p:animScale>
                                    <p:animScale>
                                      <p:cBhvr>
                                        <p:cTn id="149" dur="166" decel="50000">
                                          <p:stCondLst>
                                            <p:cond delay="1834"/>
                                          </p:stCondLst>
                                        </p:cTn>
                                        <p:tgtEl>
                                          <p:spTgt spid="25"/>
                                        </p:tgtEl>
                                      </p:cBhvr>
                                      <p:to x="100000" y="100000"/>
                                    </p:animScale>
                                  </p:childTnLst>
                                </p:cTn>
                              </p:par>
                            </p:childTnLst>
                          </p:cTn>
                        </p:par>
                        <p:par>
                          <p:cTn id="150" fill="hold">
                            <p:stCondLst>
                              <p:cond delay="6000"/>
                            </p:stCondLst>
                            <p:childTnLst>
                              <p:par>
                                <p:cTn id="151" presetID="49" presetClass="path" presetSubtype="0" accel="50000" decel="50000" fill="hold" nodeType="afterEffect">
                                  <p:stCondLst>
                                    <p:cond delay="1000"/>
                                  </p:stCondLst>
                                  <p:childTnLst>
                                    <p:animMotion origin="layout" path="M 4.72222E-6 4.44444E-6 L 0.3875 0.14675 " pathEditMode="relative" rAng="0" ptsTypes="AA">
                                      <p:cBhvr>
                                        <p:cTn id="152" dur="2000" fill="hold"/>
                                        <p:tgtEl>
                                          <p:spTgt spid="25"/>
                                        </p:tgtEl>
                                        <p:attrNameLst>
                                          <p:attrName>ppt_x</p:attrName>
                                          <p:attrName>ppt_y</p:attrName>
                                        </p:attrNameLst>
                                      </p:cBhvr>
                                      <p:rCtr x="194" y="73"/>
                                    </p:animMotion>
                                  </p:childTnLst>
                                </p:cTn>
                              </p:par>
                              <p:par>
                                <p:cTn id="153" presetID="8" presetClass="emph" presetSubtype="0" fill="hold" nodeType="withEffect">
                                  <p:stCondLst>
                                    <p:cond delay="1000"/>
                                  </p:stCondLst>
                                  <p:childTnLst>
                                    <p:animRot by="3600000">
                                      <p:cBhvr>
                                        <p:cTn id="154" dur="2000" fill="hold"/>
                                        <p:tgtEl>
                                          <p:spTgt spid="25"/>
                                        </p:tgtEl>
                                        <p:attrNameLst>
                                          <p:attrName>r</p:attrName>
                                        </p:attrNameLst>
                                      </p:cBhvr>
                                    </p:animRot>
                                  </p:childTnLst>
                                </p:cTn>
                              </p:par>
                            </p:childTnLst>
                          </p:cTn>
                        </p:par>
                        <p:par>
                          <p:cTn id="155" fill="hold">
                            <p:stCondLst>
                              <p:cond delay="9000"/>
                            </p:stCondLst>
                            <p:childTnLst>
                              <p:par>
                                <p:cTn id="156" presetID="8" presetClass="emph" presetSubtype="0" fill="hold" nodeType="afterEffect">
                                  <p:stCondLst>
                                    <p:cond delay="0"/>
                                  </p:stCondLst>
                                  <p:childTnLst>
                                    <p:animRot by="2880000">
                                      <p:cBhvr>
                                        <p:cTn id="157" dur="2000" fill="hold"/>
                                        <p:tgtEl>
                                          <p:spTgt spid="25"/>
                                        </p:tgtEl>
                                        <p:attrNameLst>
                                          <p:attrName>r</p:attrName>
                                        </p:attrNameLst>
                                      </p:cBhvr>
                                    </p:animRot>
                                  </p:childTnLst>
                                </p:cTn>
                              </p:par>
                              <p:par>
                                <p:cTn id="158" presetID="22" presetClass="entr" presetSubtype="8" fill="hold" grpId="0" nodeType="withEffect">
                                  <p:stCondLst>
                                    <p:cond delay="0"/>
                                  </p:stCondLst>
                                  <p:childTnLst>
                                    <p:set>
                                      <p:cBhvr>
                                        <p:cTn id="159" dur="1" fill="hold">
                                          <p:stCondLst>
                                            <p:cond delay="0"/>
                                          </p:stCondLst>
                                        </p:cTn>
                                        <p:tgtEl>
                                          <p:spTgt spid="155820"/>
                                        </p:tgtEl>
                                        <p:attrNameLst>
                                          <p:attrName>style.visibility</p:attrName>
                                        </p:attrNameLst>
                                      </p:cBhvr>
                                      <p:to>
                                        <p:strVal val="visible"/>
                                      </p:to>
                                    </p:set>
                                    <p:animEffect transition="in" filter="wipe(left)">
                                      <p:cBhvr>
                                        <p:cTn id="160" dur="2000"/>
                                        <p:tgtEl>
                                          <p:spTgt spid="155820"/>
                                        </p:tgtEl>
                                      </p:cBhvr>
                                    </p:animEffect>
                                  </p:childTnLst>
                                </p:cTn>
                              </p:par>
                            </p:childTnLst>
                          </p:cTn>
                        </p:par>
                        <p:par>
                          <p:cTn id="161" fill="hold">
                            <p:stCondLst>
                              <p:cond delay="11000"/>
                            </p:stCondLst>
                            <p:childTnLst>
                              <p:par>
                                <p:cTn id="162" presetID="10" presetClass="entr" presetSubtype="0" fill="hold" grpId="0" nodeType="afterEffect">
                                  <p:stCondLst>
                                    <p:cond delay="0"/>
                                  </p:stCondLst>
                                  <p:childTnLst>
                                    <p:set>
                                      <p:cBhvr>
                                        <p:cTn id="163" dur="1" fill="hold">
                                          <p:stCondLst>
                                            <p:cond delay="0"/>
                                          </p:stCondLst>
                                        </p:cTn>
                                        <p:tgtEl>
                                          <p:spTgt spid="155650"/>
                                        </p:tgtEl>
                                        <p:attrNameLst>
                                          <p:attrName>style.visibility</p:attrName>
                                        </p:attrNameLst>
                                      </p:cBhvr>
                                      <p:to>
                                        <p:strVal val="visible"/>
                                      </p:to>
                                    </p:set>
                                    <p:animEffect transition="in" filter="fade">
                                      <p:cBhvr>
                                        <p:cTn id="164" dur="500"/>
                                        <p:tgtEl>
                                          <p:spTgt spid="155650"/>
                                        </p:tgtEl>
                                      </p:cBhvr>
                                    </p:animEffect>
                                  </p:childTnLst>
                                </p:cTn>
                              </p:par>
                            </p:childTnLst>
                          </p:cTn>
                        </p:par>
                        <p:par>
                          <p:cTn id="165" fill="hold">
                            <p:stCondLst>
                              <p:cond delay="11500"/>
                            </p:stCondLst>
                            <p:childTnLst>
                              <p:par>
                                <p:cTn id="166" presetID="22" presetClass="entr" presetSubtype="4" fill="hold" grpId="0" nodeType="afterEffect">
                                  <p:stCondLst>
                                    <p:cond delay="0"/>
                                  </p:stCondLst>
                                  <p:childTnLst>
                                    <p:set>
                                      <p:cBhvr>
                                        <p:cTn id="167" dur="1" fill="hold">
                                          <p:stCondLst>
                                            <p:cond delay="0"/>
                                          </p:stCondLst>
                                        </p:cTn>
                                        <p:tgtEl>
                                          <p:spTgt spid="155766"/>
                                        </p:tgtEl>
                                        <p:attrNameLst>
                                          <p:attrName>style.visibility</p:attrName>
                                        </p:attrNameLst>
                                      </p:cBhvr>
                                      <p:to>
                                        <p:strVal val="visible"/>
                                      </p:to>
                                    </p:set>
                                    <p:animEffect transition="in" filter="wipe(down)">
                                      <p:cBhvr>
                                        <p:cTn id="168" dur="2000"/>
                                        <p:tgtEl>
                                          <p:spTgt spid="155766"/>
                                        </p:tgtEl>
                                      </p:cBhvr>
                                    </p:animEffect>
                                  </p:childTnLst>
                                </p:cTn>
                              </p:par>
                            </p:childTnLst>
                          </p:cTn>
                        </p:par>
                        <p:par>
                          <p:cTn id="169" fill="hold">
                            <p:stCondLst>
                              <p:cond delay="13500"/>
                            </p:stCondLst>
                            <p:childTnLst>
                              <p:par>
                                <p:cTn id="170" presetID="10" presetClass="exit" presetSubtype="0" fill="hold" nodeType="afterEffect">
                                  <p:stCondLst>
                                    <p:cond delay="0"/>
                                  </p:stCondLst>
                                  <p:childTnLst>
                                    <p:animEffect transition="out" filter="fade">
                                      <p:cBhvr>
                                        <p:cTn id="171" dur="2000"/>
                                        <p:tgtEl>
                                          <p:spTgt spid="25"/>
                                        </p:tgtEl>
                                      </p:cBhvr>
                                    </p:animEffect>
                                    <p:set>
                                      <p:cBhvr>
                                        <p:cTn id="172" dur="1" fill="hold">
                                          <p:stCondLst>
                                            <p:cond delay="1999"/>
                                          </p:stCondLst>
                                        </p:cTn>
                                        <p:tgtEl>
                                          <p:spTgt spid="25"/>
                                        </p:tgtEl>
                                        <p:attrNameLst>
                                          <p:attrName>style.visibility</p:attrName>
                                        </p:attrNameLst>
                                      </p:cBhvr>
                                      <p:to>
                                        <p:strVal val="hidden"/>
                                      </p:to>
                                    </p:set>
                                  </p:childTnLst>
                                </p:cTn>
                              </p:par>
                              <p:par>
                                <p:cTn id="173" presetID="10" presetClass="entr" presetSubtype="0" repeatCount="3000" fill="hold" grpId="0" nodeType="withEffect">
                                  <p:stCondLst>
                                    <p:cond delay="0"/>
                                  </p:stCondLst>
                                  <p:childTnLst>
                                    <p:set>
                                      <p:cBhvr>
                                        <p:cTn id="174" dur="1" fill="hold">
                                          <p:stCondLst>
                                            <p:cond delay="0"/>
                                          </p:stCondLst>
                                        </p:cTn>
                                        <p:tgtEl>
                                          <p:spTgt spid="155651"/>
                                        </p:tgtEl>
                                        <p:attrNameLst>
                                          <p:attrName>style.visibility</p:attrName>
                                        </p:attrNameLst>
                                      </p:cBhvr>
                                      <p:to>
                                        <p:strVal val="visible"/>
                                      </p:to>
                                    </p:set>
                                    <p:animEffect transition="in" filter="fade">
                                      <p:cBhvr>
                                        <p:cTn id="175" dur="500"/>
                                        <p:tgtEl>
                                          <p:spTgt spid="155651"/>
                                        </p:tgtEl>
                                      </p:cBhvr>
                                    </p:animEffect>
                                  </p:childTnLst>
                                </p:cTn>
                              </p:par>
                            </p:childTnLst>
                          </p:cTn>
                        </p:par>
                        <p:par>
                          <p:cTn id="176" fill="hold">
                            <p:stCondLst>
                              <p:cond delay="15500"/>
                            </p:stCondLst>
                            <p:childTnLst>
                              <p:par>
                                <p:cTn id="177" presetID="22" presetClass="entr" presetSubtype="8" fill="hold" grpId="0" nodeType="afterEffect">
                                  <p:stCondLst>
                                    <p:cond delay="0"/>
                                  </p:stCondLst>
                                  <p:childTnLst>
                                    <p:set>
                                      <p:cBhvr>
                                        <p:cTn id="178" dur="1" fill="hold">
                                          <p:stCondLst>
                                            <p:cond delay="0"/>
                                          </p:stCondLst>
                                        </p:cTn>
                                        <p:tgtEl>
                                          <p:spTgt spid="155702"/>
                                        </p:tgtEl>
                                        <p:attrNameLst>
                                          <p:attrName>style.visibility</p:attrName>
                                        </p:attrNameLst>
                                      </p:cBhvr>
                                      <p:to>
                                        <p:strVal val="visible"/>
                                      </p:to>
                                    </p:set>
                                    <p:animEffect transition="in" filter="wipe(left)">
                                      <p:cBhvr>
                                        <p:cTn id="179" dur="2000"/>
                                        <p:tgtEl>
                                          <p:spTgt spid="155702"/>
                                        </p:tgtEl>
                                      </p:cBhvr>
                                    </p:animEffect>
                                  </p:childTnLst>
                                </p:cTn>
                              </p:par>
                              <p:par>
                                <p:cTn id="180" presetID="35" presetClass="emph" presetSubtype="0" repeatCount="3000" fill="hold" grpId="1" nodeType="withEffect">
                                  <p:stCondLst>
                                    <p:cond delay="0"/>
                                  </p:stCondLst>
                                  <p:childTnLst>
                                    <p:anim calcmode="discrete" valueType="str">
                                      <p:cBhvr>
                                        <p:cTn id="181" dur="500" fill="hold"/>
                                        <p:tgtEl>
                                          <p:spTgt spid="155651"/>
                                        </p:tgtEl>
                                        <p:attrNameLst>
                                          <p:attrName>style.visibility</p:attrName>
                                        </p:attrNameLst>
                                      </p:cBhvr>
                                      <p:tavLst>
                                        <p:tav tm="0">
                                          <p:val>
                                            <p:strVal val="hidden"/>
                                          </p:val>
                                        </p:tav>
                                        <p:tav tm="50000">
                                          <p:val>
                                            <p:strVal val="visible"/>
                                          </p:val>
                                        </p:tav>
                                      </p:tavLst>
                                    </p:anim>
                                  </p:childTnLst>
                                </p:cTn>
                              </p:par>
                            </p:childTnLst>
                          </p:cTn>
                        </p:par>
                      </p:childTnLst>
                    </p:cTn>
                  </p:par>
                  <p:par>
                    <p:cTn id="182" fill="hold">
                      <p:stCondLst>
                        <p:cond delay="indefinite"/>
                      </p:stCondLst>
                      <p:childTnLst>
                        <p:par>
                          <p:cTn id="183" fill="hold">
                            <p:stCondLst>
                              <p:cond delay="0"/>
                            </p:stCondLst>
                            <p:childTnLst>
                              <p:par>
                                <p:cTn id="184" presetID="22" presetClass="entr" presetSubtype="4" fill="hold" grpId="0" nodeType="clickEffect">
                                  <p:stCondLst>
                                    <p:cond delay="0"/>
                                  </p:stCondLst>
                                  <p:childTnLst>
                                    <p:set>
                                      <p:cBhvr>
                                        <p:cTn id="185" dur="1" fill="hold">
                                          <p:stCondLst>
                                            <p:cond delay="0"/>
                                          </p:stCondLst>
                                        </p:cTn>
                                        <p:tgtEl>
                                          <p:spTgt spid="103"/>
                                        </p:tgtEl>
                                        <p:attrNameLst>
                                          <p:attrName>style.visibility</p:attrName>
                                        </p:attrNameLst>
                                      </p:cBhvr>
                                      <p:to>
                                        <p:strVal val="visible"/>
                                      </p:to>
                                    </p:set>
                                    <p:animEffect transition="in" filter="wipe(down)">
                                      <p:cBhvr>
                                        <p:cTn id="186" dur="500"/>
                                        <p:tgtEl>
                                          <p:spTgt spid="1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5765" grpId="0" animBg="1"/>
      <p:bldP spid="155650" grpId="0"/>
      <p:bldP spid="155651" grpId="0" animBg="1"/>
      <p:bldP spid="155651" grpId="1" animBg="1"/>
      <p:bldP spid="155691" grpId="0"/>
      <p:bldP spid="155692" grpId="0"/>
      <p:bldP spid="155702" grpId="0" animBg="1"/>
      <p:bldP spid="155720" grpId="0"/>
      <p:bldP spid="155733" grpId="0" animBg="1"/>
      <p:bldP spid="155766" grpId="0" animBg="1"/>
      <p:bldP spid="155820" grpId="0" animBg="1"/>
      <p:bldP spid="155652" grpId="0" animBg="1"/>
      <p:bldP spid="155891" grpId="0" animBg="1"/>
      <p:bldP spid="155892" grpId="0" animBg="1"/>
      <p:bldP spid="103" grpId="0"/>
    </p:bld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901</TotalTime>
  <Words>726</Words>
  <Application>Microsoft Office PowerPoint</Application>
  <PresentationFormat>Экран (4:3)</PresentationFormat>
  <Paragraphs>123</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Тема Office</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Задача № 286, 288.</vt:lpstr>
      <vt:lpstr>Слайд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Кирилл</dc:creator>
  <cp:lastModifiedBy>Кирилл</cp:lastModifiedBy>
  <cp:revision>211</cp:revision>
  <dcterms:created xsi:type="dcterms:W3CDTF">2014-02-16T09:37:23Z</dcterms:created>
  <dcterms:modified xsi:type="dcterms:W3CDTF">2014-04-06T12:59:31Z</dcterms:modified>
</cp:coreProperties>
</file>