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" y="-3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работа в слоях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градиент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открываем два изображения в слоях и подгоняем их размер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 cstate="email">
            <a:alphaModFix/>
          </a:blip>
          <a:srcRect r="4716" b="7935"/>
          <a:stretch/>
        </p:blipFill>
        <p:spPr>
          <a:xfrm>
            <a:off x="152400" y="152400"/>
            <a:ext cx="5091599" cy="41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3998675" y="186450"/>
            <a:ext cx="5145324" cy="412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 контекстном меню окна слои выбираем команду Добавить маску слоя и даем команду Добавить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52400" y="152400"/>
            <a:ext cx="5419725" cy="41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выбираем инструмент Градиент ведем им например снизу -вверх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991121" y="152400"/>
            <a:ext cx="6886052" cy="425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было и стало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4459700" y="0"/>
            <a:ext cx="4684299" cy="33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152400" y="0"/>
            <a:ext cx="4364825" cy="33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Лето-зима</a:t>
            </a:r>
            <a:endParaRPr lang="ru-RU" dirty="0"/>
          </a:p>
        </p:txBody>
      </p:sp>
      <p:pic>
        <p:nvPicPr>
          <p:cNvPr id="1026" name="Picture 2" descr="D:\мои документы\моя\2010\флэшка\школа\технология работы с графикой\коллажи\градиентные переходы\градиентный перехо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97694" cy="3435846"/>
          </a:xfrm>
          <a:prstGeom prst="rect">
            <a:avLst/>
          </a:prstGeom>
          <a:noFill/>
        </p:spPr>
      </p:pic>
      <p:pic>
        <p:nvPicPr>
          <p:cNvPr id="2" name="Picture 2" descr="D:\мои документы\моя\2010\флэшка\школа\технология работы с графикой\коллажи\градиентные переходы\зима лет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04179" y="987574"/>
            <a:ext cx="4939821" cy="333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Экран (16:9)</PresentationFormat>
  <Paragraphs>7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swiss</vt:lpstr>
      <vt:lpstr>работа в слоях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слоях</dc:title>
  <cp:lastModifiedBy>Ольга</cp:lastModifiedBy>
  <cp:revision>5</cp:revision>
  <dcterms:modified xsi:type="dcterms:W3CDTF">2014-12-28T15:51:32Z</dcterms:modified>
</cp:coreProperties>
</file>