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" y="-3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работа в слоях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коллажи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открываем изображения в 2-х слоях и масштабируем верхнее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64400" y="68400"/>
            <a:ext cx="4424249" cy="392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513959" y="128400"/>
            <a:ext cx="4630040" cy="39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стираем ластиком не нужную часть изображения, предварительно установив в слой информацию о прозрачности (альфа-канал)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67375" y="144000"/>
            <a:ext cx="4626799" cy="41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694175" y="143999"/>
            <a:ext cx="4521750" cy="398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так…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555526"/>
            <a:ext cx="47525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Экран (16:9)</PresentationFormat>
  <Paragraphs>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swiss</vt:lpstr>
      <vt:lpstr>работа в слоях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слоях</dc:title>
  <cp:lastModifiedBy>Ольга</cp:lastModifiedBy>
  <cp:revision>3</cp:revision>
  <dcterms:modified xsi:type="dcterms:W3CDTF">2014-12-28T15:51:51Z</dcterms:modified>
</cp:coreProperties>
</file>