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" y="-3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коррекция цвета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меню цвет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меняем цветовые оттенки с использованием меню “Цвет”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92974" y="0"/>
            <a:ext cx="5173974" cy="41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экспериментируем с цветом 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792475" y="-54850"/>
            <a:ext cx="5122550" cy="43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коррекция тона, интересно получается, если выбрать параметр 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“Все сразу”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152400"/>
            <a:ext cx="37806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639050" y="195075"/>
            <a:ext cx="3879600" cy="3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тонирование изображения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91425" y="380236"/>
            <a:ext cx="4546049" cy="384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693925" y="380225"/>
            <a:ext cx="4546050" cy="37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(16:9)</PresentationFormat>
  <Paragraphs>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swiss</vt:lpstr>
      <vt:lpstr>коррекция цвета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цвета</dc:title>
  <cp:lastModifiedBy>Ольга</cp:lastModifiedBy>
  <cp:revision>1</cp:revision>
  <dcterms:modified xsi:type="dcterms:W3CDTF">2014-12-28T15:50:17Z</dcterms:modified>
</cp:coreProperties>
</file>