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E44BE-0F02-421E-A4E5-A2F36246048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817E-7E4A-4115-B778-E3A3AB1505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prstTxWarp prst="textTriangle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Признаки равенства треугольников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2797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1 4"/>
          <p:cNvSpPr/>
          <p:nvPr/>
        </p:nvSpPr>
        <p:spPr>
          <a:xfrm>
            <a:off x="6072198" y="3000372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38266"/>
          <a:stretch>
            <a:fillRect/>
          </a:stretch>
        </p:blipFill>
        <p:spPr bwMode="auto">
          <a:xfrm>
            <a:off x="1142976" y="428604"/>
            <a:ext cx="635798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1 5"/>
          <p:cNvSpPr/>
          <p:nvPr/>
        </p:nvSpPr>
        <p:spPr>
          <a:xfrm>
            <a:off x="1428728" y="2786058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57356" y="4214818"/>
            <a:ext cx="5786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Радиус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отрезок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соединяющий центр окружности и точку окружности.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928670"/>
            <a:ext cx="7507357" cy="32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3857628"/>
            <a:ext cx="7881034" cy="200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ятно 1 13"/>
          <p:cNvSpPr/>
          <p:nvPr/>
        </p:nvSpPr>
        <p:spPr>
          <a:xfrm>
            <a:off x="785786" y="4214818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7645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1 5"/>
          <p:cNvSpPr/>
          <p:nvPr/>
        </p:nvSpPr>
        <p:spPr>
          <a:xfrm>
            <a:off x="1071538" y="3357562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9797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1 5"/>
          <p:cNvSpPr/>
          <p:nvPr/>
        </p:nvSpPr>
        <p:spPr>
          <a:xfrm>
            <a:off x="928662" y="4643446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7143800" cy="30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1 5"/>
          <p:cNvSpPr/>
          <p:nvPr/>
        </p:nvSpPr>
        <p:spPr>
          <a:xfrm>
            <a:off x="714348" y="2928934"/>
            <a:ext cx="928694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00430" y="37147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857356" y="4000504"/>
            <a:ext cx="2857520" cy="2533367"/>
            <a:chOff x="1857356" y="4000504"/>
            <a:chExt cx="2857520" cy="2533367"/>
          </a:xfrm>
        </p:grpSpPr>
        <p:sp>
          <p:nvSpPr>
            <p:cNvPr id="7" name="Равнобедренный треугольник 6"/>
            <p:cNvSpPr/>
            <p:nvPr/>
          </p:nvSpPr>
          <p:spPr>
            <a:xfrm>
              <a:off x="2285984" y="4000504"/>
              <a:ext cx="2071702" cy="2000264"/>
            </a:xfrm>
            <a:prstGeom prst="triangl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56" y="58578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М</a:t>
              </a:r>
              <a:endParaRPr lang="ru-RU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57686" y="58578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К</a:t>
              </a:r>
              <a:endParaRPr lang="ru-RU" sz="2400" b="1" dirty="0"/>
            </a:p>
          </p:txBody>
        </p:sp>
        <p:cxnSp>
          <p:nvCxnSpPr>
            <p:cNvPr id="14" name="Прямая соединительная линия 13"/>
            <p:cNvCxnSpPr>
              <a:stCxn id="7" idx="0"/>
              <a:endCxn id="7" idx="3"/>
            </p:cNvCxnSpPr>
            <p:nvPr/>
          </p:nvCxnSpPr>
          <p:spPr>
            <a:xfrm rot="16200000" flipH="1">
              <a:off x="2321703" y="5000636"/>
              <a:ext cx="200026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143240" y="607220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endParaRPr lang="ru-RU" sz="2400" b="1" dirty="0"/>
            </a:p>
          </p:txBody>
        </p:sp>
        <p:sp>
          <p:nvSpPr>
            <p:cNvPr id="16" name="Дуга 15"/>
            <p:cNvSpPr/>
            <p:nvPr/>
          </p:nvSpPr>
          <p:spPr>
            <a:xfrm rot="8500246">
              <a:off x="3007948" y="4323690"/>
              <a:ext cx="500066" cy="428628"/>
            </a:xfrm>
            <a:prstGeom prst="arc">
              <a:avLst>
                <a:gd name="adj1" fmla="val 17218948"/>
                <a:gd name="adj2" fmla="val 2101554"/>
              </a:avLst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5666098">
              <a:off x="3197651" y="4337799"/>
              <a:ext cx="500066" cy="428628"/>
            </a:xfrm>
            <a:prstGeom prst="arc">
              <a:avLst>
                <a:gd name="adj1" fmla="val 17218948"/>
                <a:gd name="adj2" fmla="val 2101554"/>
              </a:avLst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355709" cy="27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па 19"/>
          <p:cNvGrpSpPr/>
          <p:nvPr/>
        </p:nvGrpSpPr>
        <p:grpSpPr>
          <a:xfrm>
            <a:off x="3357554" y="2285992"/>
            <a:ext cx="5429288" cy="4176441"/>
            <a:chOff x="3357554" y="2285992"/>
            <a:chExt cx="5429288" cy="4176441"/>
          </a:xfrm>
        </p:grpSpPr>
        <p:sp>
          <p:nvSpPr>
            <p:cNvPr id="11" name="TextBox 10"/>
            <p:cNvSpPr txBox="1"/>
            <p:nvPr/>
          </p:nvSpPr>
          <p:spPr>
            <a:xfrm>
              <a:off x="8215338" y="564357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F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9322" y="600076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M</a:t>
              </a:r>
              <a:endParaRPr lang="ru-RU" sz="2400" b="1" dirty="0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357554" y="2285992"/>
              <a:ext cx="4786346" cy="4033565"/>
              <a:chOff x="3357554" y="2285992"/>
              <a:chExt cx="4786346" cy="4033565"/>
            </a:xfrm>
          </p:grpSpPr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4000496" y="2857496"/>
                <a:ext cx="4143404" cy="3071834"/>
              </a:xfrm>
              <a:prstGeom prst="triangle">
                <a:avLst>
                  <a:gd name="adj" fmla="val 77282"/>
                </a:avLst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357554" y="5857892"/>
                <a:ext cx="571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K</a:t>
                </a:r>
                <a:endParaRPr lang="ru-RU" sz="24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00892" y="2285992"/>
                <a:ext cx="571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N</a:t>
                </a:r>
                <a:endParaRPr lang="ru-RU" sz="2400" b="1" dirty="0"/>
              </a:p>
            </p:txBody>
          </p:sp>
          <p:cxnSp>
            <p:nvCxnSpPr>
              <p:cNvPr id="14" name="Прямая соединительная линия 13"/>
              <p:cNvCxnSpPr>
                <a:stCxn id="6" idx="0"/>
              </p:cNvCxnSpPr>
              <p:nvPr/>
            </p:nvCxnSpPr>
            <p:spPr>
              <a:xfrm rot="16200000" flipH="1" flipV="1">
                <a:off x="5137202" y="3863930"/>
                <a:ext cx="3071834" cy="105896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5026823" y="5831697"/>
                <a:ext cx="295276" cy="61914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7027087" y="5831697"/>
                <a:ext cx="295276" cy="61914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7500958" y="4214818"/>
            <a:ext cx="285752" cy="21431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9312682">
            <a:off x="6079732" y="5680781"/>
            <a:ext cx="500066" cy="428628"/>
          </a:xfrm>
          <a:prstGeom prst="arc">
            <a:avLst>
              <a:gd name="adj1" fmla="val 17218948"/>
              <a:gd name="adj2" fmla="val 2101554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5367336">
            <a:off x="7733268" y="5723402"/>
            <a:ext cx="500066" cy="428628"/>
          </a:xfrm>
          <a:prstGeom prst="arc">
            <a:avLst>
              <a:gd name="adj1" fmla="val 17218948"/>
              <a:gd name="adj2" fmla="val 2101554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357818" y="535782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98</a:t>
            </a:r>
            <a:r>
              <a:rPr lang="en-US" sz="2400" b="1" dirty="0" smtClean="0">
                <a:latin typeface="Times New Roman"/>
                <a:cs typeface="Times New Roman"/>
              </a:rPr>
              <a:t>º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29388" y="52863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82</a:t>
            </a:r>
            <a:r>
              <a:rPr lang="en-US" sz="2400" b="1" dirty="0" smtClean="0">
                <a:latin typeface="Times New Roman"/>
                <a:cs typeface="Times New Roman"/>
              </a:rPr>
              <a:t>º</a:t>
            </a:r>
            <a:endParaRPr lang="ru-RU" sz="24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>
            <a:off x="6572264" y="4214818"/>
            <a:ext cx="285752" cy="14446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8082" y="52863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82</a:t>
            </a:r>
            <a:r>
              <a:rPr lang="en-US" sz="2400" b="1" dirty="0" smtClean="0">
                <a:latin typeface="Times New Roman"/>
                <a:cs typeface="Times New Roman"/>
              </a:rPr>
              <a:t>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Признаки равенства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2014-12-05T15:35:06Z</dcterms:created>
  <dcterms:modified xsi:type="dcterms:W3CDTF">2014-12-05T16:01:33Z</dcterms:modified>
</cp:coreProperties>
</file>