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FF45D-EBCD-49EF-993E-713757D19C1A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CA71A-89B6-4ECE-AC6E-4555E584E03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827215"/>
          </a:xfrm>
        </p:spPr>
        <p:txBody>
          <a:bodyPr>
            <a:prstTxWarp prst="textTriangleInverted">
              <a:avLst/>
            </a:prstTxWarp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Признаки равенства треугольников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596" y="357166"/>
            <a:ext cx="2571768" cy="20047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8229600" cy="1662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43174" y="2285992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FH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LK 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71538" y="2928934"/>
            <a:ext cx="2786082" cy="3033433"/>
            <a:chOff x="1071538" y="2928934"/>
            <a:chExt cx="2786082" cy="3033433"/>
          </a:xfrm>
        </p:grpSpPr>
        <p:sp>
          <p:nvSpPr>
            <p:cNvPr id="9" name="Равнобедренный треугольник 8"/>
            <p:cNvSpPr/>
            <p:nvPr/>
          </p:nvSpPr>
          <p:spPr>
            <a:xfrm>
              <a:off x="1500166" y="3429000"/>
              <a:ext cx="1928826" cy="2286016"/>
            </a:xfrm>
            <a:prstGeom prst="triangle">
              <a:avLst>
                <a:gd name="adj" fmla="val 25295"/>
              </a:avLst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1538" y="550070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H</a:t>
              </a:r>
              <a:endParaRPr lang="ru-RU" sz="24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43042" y="2928934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F</a:t>
              </a:r>
              <a:endParaRPr lang="ru-RU" sz="24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500430" y="5500702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/>
                <a:t>R</a:t>
              </a:r>
              <a:endParaRPr lang="ru-RU" sz="2400" b="1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4786314" y="5500703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</a:t>
            </a:r>
            <a:endParaRPr lang="ru-RU" sz="2400" b="1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5214942" y="2928935"/>
            <a:ext cx="2357454" cy="3033433"/>
            <a:chOff x="5214942" y="2928935"/>
            <a:chExt cx="2357454" cy="3033433"/>
          </a:xfrm>
        </p:grpSpPr>
        <p:sp>
          <p:nvSpPr>
            <p:cNvPr id="15" name="Равнобедренный треугольник 14"/>
            <p:cNvSpPr/>
            <p:nvPr/>
          </p:nvSpPr>
          <p:spPr>
            <a:xfrm>
              <a:off x="5214942" y="3429000"/>
              <a:ext cx="1928826" cy="2286016"/>
            </a:xfrm>
            <a:prstGeom prst="triangle">
              <a:avLst>
                <a:gd name="adj" fmla="val 25295"/>
              </a:avLst>
            </a:prstGeom>
            <a:solidFill>
              <a:schemeClr val="accent1">
                <a:alpha val="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357818" y="2928935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K</a:t>
              </a:r>
              <a:endParaRPr lang="ru-RU" sz="24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15206" y="5500703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M</a:t>
              </a:r>
              <a:endParaRPr lang="ru-RU" sz="2400" b="1" dirty="0"/>
            </a:p>
          </p:txBody>
        </p:sp>
      </p:grpSp>
      <p:sp>
        <p:nvSpPr>
          <p:cNvPr id="20" name="Дуга 19"/>
          <p:cNvSpPr/>
          <p:nvPr/>
        </p:nvSpPr>
        <p:spPr>
          <a:xfrm rot="17513888">
            <a:off x="2952114" y="5458805"/>
            <a:ext cx="462810" cy="362750"/>
          </a:xfrm>
          <a:prstGeom prst="arc">
            <a:avLst>
              <a:gd name="adj1" fmla="val 13522870"/>
              <a:gd name="adj2" fmla="val 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16611040">
            <a:off x="6691417" y="5427839"/>
            <a:ext cx="462810" cy="362750"/>
          </a:xfrm>
          <a:prstGeom prst="arc">
            <a:avLst>
              <a:gd name="adj1" fmla="val 13522870"/>
              <a:gd name="adj2" fmla="val 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2" name="Прямая соединительная линия 21"/>
          <p:cNvCxnSpPr>
            <a:stCxn id="9" idx="0"/>
            <a:endCxn id="9" idx="2"/>
          </p:cNvCxnSpPr>
          <p:nvPr/>
        </p:nvCxnSpPr>
        <p:spPr>
          <a:xfrm rot="16200000" flipH="1" flipV="1">
            <a:off x="601107" y="4328059"/>
            <a:ext cx="2286016" cy="48789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 flipV="1">
            <a:off x="4315882" y="4328060"/>
            <a:ext cx="2286016" cy="48789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96702" y="1600200"/>
            <a:ext cx="715059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2643174" y="5500702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357298"/>
            <a:ext cx="8229600" cy="282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5214942" y="3357562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86333" y="1600200"/>
            <a:ext cx="79713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142976" y="4071942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071934" y="3143248"/>
            <a:ext cx="2000264" cy="158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4036215" y="2178835"/>
            <a:ext cx="1071570" cy="1000132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071934" y="3214686"/>
            <a:ext cx="2000264" cy="1588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5072066" y="3214686"/>
            <a:ext cx="1000132" cy="1000132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4071934" y="2928934"/>
            <a:ext cx="428628" cy="428628"/>
          </a:xfrm>
          <a:prstGeom prst="arc">
            <a:avLst>
              <a:gd name="adj1" fmla="val 16200000"/>
              <a:gd name="adj2" fmla="val 70320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12285165">
            <a:off x="5773378" y="3130179"/>
            <a:ext cx="357190" cy="357190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21074"/>
            <a:ext cx="8229600" cy="3884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928662" y="3714752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3393273" y="2536025"/>
            <a:ext cx="1357322" cy="1285884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3428992" y="2571744"/>
            <a:ext cx="3214710" cy="1214446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5322099" y="2536025"/>
            <a:ext cx="1357322" cy="128588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3571868" y="2643182"/>
            <a:ext cx="3000396" cy="1143008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Дуга 16"/>
          <p:cNvSpPr/>
          <p:nvPr/>
        </p:nvSpPr>
        <p:spPr>
          <a:xfrm>
            <a:off x="3786182" y="3286124"/>
            <a:ext cx="428628" cy="428628"/>
          </a:xfrm>
          <a:prstGeom prst="arc">
            <a:avLst>
              <a:gd name="adj1" fmla="val 16200000"/>
              <a:gd name="adj2" fmla="val 703202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rot="12285165">
            <a:off x="5844133" y="2796016"/>
            <a:ext cx="462810" cy="337273"/>
          </a:xfrm>
          <a:prstGeom prst="arc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81335"/>
            <a:ext cx="8229600" cy="4163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3857620" y="2500306"/>
            <a:ext cx="1500198" cy="150019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857620" y="3214686"/>
            <a:ext cx="1857388" cy="785818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857620" y="3286124"/>
            <a:ext cx="1857388" cy="785818"/>
          </a:xfrm>
          <a:prstGeom prst="line">
            <a:avLst/>
          </a:prstGeom>
          <a:ln w="476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ятно 2 13"/>
          <p:cNvSpPr/>
          <p:nvPr/>
        </p:nvSpPr>
        <p:spPr>
          <a:xfrm>
            <a:off x="928662" y="5429264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010"/>
            <a:ext cx="8229600" cy="4012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1000100" y="4714884"/>
            <a:ext cx="785818" cy="857256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16200000" flipH="1">
            <a:off x="3643306" y="2857496"/>
            <a:ext cx="1143008" cy="71438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429256" y="2786058"/>
            <a:ext cx="1143008" cy="71438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572000" y="3714752"/>
            <a:ext cx="1785950" cy="1588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857620" y="2643182"/>
            <a:ext cx="1785950" cy="1588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786182" y="2643182"/>
            <a:ext cx="2571768" cy="107157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857620" y="2643182"/>
            <a:ext cx="2571768" cy="107157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46"/>
            <a:ext cx="8229600" cy="288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ятно 2 4"/>
          <p:cNvSpPr/>
          <p:nvPr/>
        </p:nvSpPr>
        <p:spPr>
          <a:xfrm>
            <a:off x="928662" y="2857496"/>
            <a:ext cx="714380" cy="714380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143372" y="3071810"/>
            <a:ext cx="3357586" cy="2928958"/>
          </a:xfrm>
          <a:prstGeom prst="triangl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0"/>
            <a:endCxn id="6" idx="3"/>
          </p:cNvCxnSpPr>
          <p:nvPr/>
        </p:nvCxnSpPr>
        <p:spPr>
          <a:xfrm rot="16200000" flipH="1">
            <a:off x="4357686" y="4536289"/>
            <a:ext cx="2928958" cy="15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6" idx="5"/>
            <a:endCxn id="6" idx="2"/>
          </p:cNvCxnSpPr>
          <p:nvPr/>
        </p:nvCxnSpPr>
        <p:spPr>
          <a:xfrm flipH="1">
            <a:off x="4143372" y="4536289"/>
            <a:ext cx="2518190" cy="146447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6" idx="4"/>
            <a:endCxn id="6" idx="1"/>
          </p:cNvCxnSpPr>
          <p:nvPr/>
        </p:nvCxnSpPr>
        <p:spPr>
          <a:xfrm rot="5400000" flipH="1">
            <a:off x="5509624" y="4009435"/>
            <a:ext cx="1464479" cy="2518189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229600" cy="2679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Группа 27"/>
          <p:cNvGrpSpPr/>
          <p:nvPr/>
        </p:nvGrpSpPr>
        <p:grpSpPr>
          <a:xfrm>
            <a:off x="2928926" y="1928802"/>
            <a:ext cx="3214710" cy="4166558"/>
            <a:chOff x="2928926" y="1928802"/>
            <a:chExt cx="3214710" cy="416655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rot="5400000">
              <a:off x="3107521" y="3750471"/>
              <a:ext cx="3143272" cy="357190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429124" y="1928802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928926" y="4857760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86446" y="5429264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57686" y="5572140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2678893" y="3036091"/>
              <a:ext cx="2857520" cy="1500198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3607587" y="3607595"/>
              <a:ext cx="3357586" cy="85725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rot="10800000">
              <a:off x="3357554" y="5214950"/>
              <a:ext cx="2357454" cy="500066"/>
            </a:xfrm>
            <a:prstGeom prst="line">
              <a:avLst/>
            </a:prstGeom>
            <a:ln w="412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 rot="5400000">
            <a:off x="3786182" y="5286388"/>
            <a:ext cx="357190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072066" y="5572140"/>
            <a:ext cx="357190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Дуга 31"/>
          <p:cNvSpPr/>
          <p:nvPr/>
        </p:nvSpPr>
        <p:spPr>
          <a:xfrm>
            <a:off x="4357686" y="5143512"/>
            <a:ext cx="428628" cy="428628"/>
          </a:xfrm>
          <a:prstGeom prst="arc">
            <a:avLst>
              <a:gd name="adj1" fmla="val 16200000"/>
              <a:gd name="adj2" fmla="val 2363536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TextBox 32"/>
          <p:cNvSpPr txBox="1"/>
          <p:nvPr/>
        </p:nvSpPr>
        <p:spPr>
          <a:xfrm>
            <a:off x="4857752" y="49291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108</a:t>
            </a:r>
            <a:r>
              <a:rPr lang="en-US" sz="2400" dirty="0" smtClean="0">
                <a:latin typeface="Times New Roman"/>
                <a:cs typeface="Times New Roman"/>
              </a:rPr>
              <a:t>º</a:t>
            </a:r>
            <a:endParaRPr lang="ru-RU" sz="2400" dirty="0"/>
          </a:p>
        </p:txBody>
      </p:sp>
      <p:sp>
        <p:nvSpPr>
          <p:cNvPr id="34" name="Дуга 33"/>
          <p:cNvSpPr/>
          <p:nvPr/>
        </p:nvSpPr>
        <p:spPr>
          <a:xfrm rot="17201279">
            <a:off x="4211389" y="5173521"/>
            <a:ext cx="462810" cy="337273"/>
          </a:xfrm>
          <a:prstGeom prst="arc">
            <a:avLst>
              <a:gd name="adj1" fmla="val 13522870"/>
              <a:gd name="adj2" fmla="val 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TextBox 34"/>
          <p:cNvSpPr txBox="1"/>
          <p:nvPr/>
        </p:nvSpPr>
        <p:spPr>
          <a:xfrm>
            <a:off x="4071934" y="464344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72</a:t>
            </a:r>
            <a:r>
              <a:rPr lang="en-US" sz="2400" dirty="0" smtClean="0">
                <a:latin typeface="Times New Roman"/>
                <a:cs typeface="Times New Roman"/>
              </a:rPr>
              <a:t>º</a:t>
            </a:r>
            <a:endParaRPr lang="ru-RU" sz="2400" dirty="0"/>
          </a:p>
        </p:txBody>
      </p:sp>
      <p:sp>
        <p:nvSpPr>
          <p:cNvPr id="36" name="Дуга 35"/>
          <p:cNvSpPr/>
          <p:nvPr/>
        </p:nvSpPr>
        <p:spPr>
          <a:xfrm rot="3194015">
            <a:off x="3267077" y="4898884"/>
            <a:ext cx="462810" cy="362750"/>
          </a:xfrm>
          <a:prstGeom prst="arc">
            <a:avLst>
              <a:gd name="adj1" fmla="val 13522870"/>
              <a:gd name="adj2" fmla="val 0"/>
            </a:avLst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3571868" y="4500570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72</a:t>
            </a:r>
            <a:r>
              <a:rPr lang="en-US" sz="2400" dirty="0" smtClean="0">
                <a:latin typeface="Times New Roman"/>
                <a:cs typeface="Times New Roman"/>
              </a:rPr>
              <a:t>º</a:t>
            </a:r>
            <a:endParaRPr lang="ru-RU" sz="24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071934" y="3429000"/>
            <a:ext cx="285752" cy="21431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572000" y="3571876"/>
            <a:ext cx="285752" cy="14287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ятно 2 44"/>
          <p:cNvSpPr/>
          <p:nvPr/>
        </p:nvSpPr>
        <p:spPr>
          <a:xfrm>
            <a:off x="857224" y="2357430"/>
            <a:ext cx="714380" cy="714380"/>
          </a:xfrm>
          <a:prstGeom prst="irregularSeal2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/>
      <p:bldP spid="34" grpId="0" animBg="1"/>
      <p:bldP spid="35" grpId="0"/>
      <p:bldP spid="36" grpId="0" animBg="1"/>
      <p:bldP spid="37" grpId="0"/>
      <p:bldP spid="4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22</Words>
  <Application>Microsoft Office PowerPoint</Application>
  <PresentationFormat>Экран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Признаки равенства треугольников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2014-11-28T14:06:46Z</dcterms:created>
  <dcterms:modified xsi:type="dcterms:W3CDTF">2014-11-28T15:10:16Z</dcterms:modified>
</cp:coreProperties>
</file>