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38E7-F913-4F13-9221-D11E3033F65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D545-0B54-4653-AC94-89048044BE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prstTxWarp prst="textChevronInverted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Треугольник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Окружность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3022311" cy="2166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600201"/>
            <a:ext cx="4043362" cy="614354"/>
          </a:xfrm>
        </p:spPr>
        <p:txBody>
          <a:bodyPr/>
          <a:lstStyle/>
          <a:p>
            <a:r>
              <a:rPr lang="ru-RU" dirty="0" smtClean="0"/>
              <a:t>АМ = МС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2000240"/>
            <a:ext cx="3357586" cy="3571900"/>
          </a:xfrm>
          <a:prstGeom prst="triangle">
            <a:avLst>
              <a:gd name="adj" fmla="val 78186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6435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2" y="15001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5721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57422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607323" y="5607859"/>
            <a:ext cx="214314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108315" y="5607065"/>
            <a:ext cx="214314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2214546" y="57864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cxnSp>
        <p:nvCxnSpPr>
          <p:cNvPr id="13" name="Прямая соединительная линия 12"/>
          <p:cNvCxnSpPr>
            <a:stCxn id="8" idx="0"/>
            <a:endCxn id="4" idx="0"/>
          </p:cNvCxnSpPr>
          <p:nvPr/>
        </p:nvCxnSpPr>
        <p:spPr>
          <a:xfrm rot="5400000" flipH="1" flipV="1">
            <a:off x="1133954" y="3295146"/>
            <a:ext cx="3500462" cy="9106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5857884" y="2428868"/>
            <a:ext cx="142876" cy="428628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3438" y="3071810"/>
            <a:ext cx="4043362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ВМ - медиана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600201"/>
            <a:ext cx="4043362" cy="614354"/>
          </a:xfrm>
        </p:spPr>
        <p:txBody>
          <a:bodyPr/>
          <a:lstStyle/>
          <a:p>
            <a:r>
              <a:rPr lang="ar-AE" dirty="0" smtClean="0">
                <a:latin typeface="Times New Roman"/>
                <a:cs typeface="Times New Roman"/>
              </a:rPr>
              <a:t>ﮮ</a:t>
            </a:r>
            <a:r>
              <a:rPr lang="ru-RU" dirty="0" smtClean="0">
                <a:latin typeface="Times New Roman"/>
                <a:cs typeface="Times New Roman"/>
              </a:rPr>
              <a:t>АВМ =</a:t>
            </a:r>
            <a:r>
              <a:rPr lang="ar-AE" dirty="0" smtClean="0">
                <a:latin typeface="Times New Roman"/>
                <a:cs typeface="Times New Roman"/>
              </a:rPr>
              <a:t>ﮮ</a:t>
            </a:r>
            <a:r>
              <a:rPr lang="ru-RU" dirty="0" smtClean="0"/>
              <a:t>МВС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2000240"/>
            <a:ext cx="3357586" cy="3571900"/>
          </a:xfrm>
          <a:prstGeom prst="triangle">
            <a:avLst>
              <a:gd name="adj" fmla="val 14512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6435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135729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5721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57422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flipH="1">
            <a:off x="2214546" y="57864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cxnSp>
        <p:nvCxnSpPr>
          <p:cNvPr id="13" name="Прямая соединительная линия 12"/>
          <p:cNvCxnSpPr>
            <a:stCxn id="8" idx="0"/>
            <a:endCxn id="4" idx="0"/>
          </p:cNvCxnSpPr>
          <p:nvPr/>
        </p:nvCxnSpPr>
        <p:spPr>
          <a:xfrm rot="16200000" flipV="1">
            <a:off x="65000" y="3136841"/>
            <a:ext cx="3500462" cy="122725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5857884" y="2428868"/>
            <a:ext cx="142876" cy="428628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3438" y="3071810"/>
            <a:ext cx="4043362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ВМ - биссектриса</a:t>
            </a:r>
          </a:p>
        </p:txBody>
      </p:sp>
      <p:sp>
        <p:nvSpPr>
          <p:cNvPr id="16" name="Дуга 15"/>
          <p:cNvSpPr/>
          <p:nvPr/>
        </p:nvSpPr>
        <p:spPr>
          <a:xfrm rot="5400000">
            <a:off x="1357290" y="2571744"/>
            <a:ext cx="571504" cy="571504"/>
          </a:xfrm>
          <a:prstGeom prst="arc">
            <a:avLst>
              <a:gd name="adj1" fmla="val 16200000"/>
              <a:gd name="adj2" fmla="val 1625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7867209">
            <a:off x="974662" y="2474866"/>
            <a:ext cx="571504" cy="571504"/>
          </a:xfrm>
          <a:prstGeom prst="arc">
            <a:avLst>
              <a:gd name="adj1" fmla="val 15486614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600201"/>
            <a:ext cx="4043362" cy="61435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     ВМ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2000240"/>
            <a:ext cx="3357586" cy="3571900"/>
          </a:xfrm>
          <a:prstGeom prst="triangle">
            <a:avLst>
              <a:gd name="adj" fmla="val 7665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6435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7554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5721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flipH="1">
            <a:off x="3286116" y="571501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cxnSp>
        <p:nvCxnSpPr>
          <p:cNvPr id="13" name="Прямая соединительная линия 12"/>
          <p:cNvCxnSpPr>
            <a:stCxn id="8" idx="0"/>
            <a:endCxn id="4" idx="0"/>
          </p:cNvCxnSpPr>
          <p:nvPr/>
        </p:nvCxnSpPr>
        <p:spPr>
          <a:xfrm rot="5400000" flipH="1" flipV="1">
            <a:off x="1536812" y="3749544"/>
            <a:ext cx="3500462" cy="185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5857884" y="2428868"/>
            <a:ext cx="142876" cy="428628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3438" y="3071810"/>
            <a:ext cx="4043362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ВМ - высота</a:t>
            </a: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572132" y="1714488"/>
          <a:ext cx="512587" cy="368302"/>
        </p:xfrm>
        <a:graphic>
          <a:graphicData uri="http://schemas.openxmlformats.org/presentationml/2006/ole">
            <p:oleObj spid="_x0000_s1026" name="Формула" r:id="rId3" imgW="152280" imgH="16488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3286116" y="5357826"/>
            <a:ext cx="285752" cy="214314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1600201"/>
            <a:ext cx="3571900" cy="2400304"/>
          </a:xfrm>
        </p:spPr>
        <p:txBody>
          <a:bodyPr/>
          <a:lstStyle/>
          <a:p>
            <a:r>
              <a:rPr lang="ru-RU" dirty="0" smtClean="0"/>
              <a:t>АВ –</a:t>
            </a:r>
          </a:p>
          <a:p>
            <a:r>
              <a:rPr lang="ru-RU" dirty="0" smtClean="0"/>
              <a:t>С</a:t>
            </a:r>
            <a:r>
              <a:rPr lang="en-US" dirty="0" smtClean="0"/>
              <a:t>D – </a:t>
            </a:r>
          </a:p>
          <a:p>
            <a:r>
              <a:rPr lang="ru-RU" dirty="0" smtClean="0"/>
              <a:t>ОС – </a:t>
            </a:r>
          </a:p>
          <a:p>
            <a:r>
              <a:rPr lang="ru-RU" dirty="0" smtClean="0"/>
              <a:t>О</a:t>
            </a:r>
            <a:r>
              <a:rPr lang="en-US" dirty="0" smtClean="0"/>
              <a:t>D –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42910" y="1714488"/>
            <a:ext cx="4500594" cy="414340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86050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71802" y="378619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5" idx="1"/>
          </p:cNvCxnSpPr>
          <p:nvPr/>
        </p:nvCxnSpPr>
        <p:spPr>
          <a:xfrm rot="5400000" flipH="1" flipV="1">
            <a:off x="2240702" y="918670"/>
            <a:ext cx="463911" cy="234130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178592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3"/>
            <a:endCxn id="5" idx="7"/>
          </p:cNvCxnSpPr>
          <p:nvPr/>
        </p:nvCxnSpPr>
        <p:spPr>
          <a:xfrm rot="5400000" flipH="1" flipV="1">
            <a:off x="1428292" y="2194990"/>
            <a:ext cx="2929830" cy="318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7224" y="528638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164305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43670" y="157161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хорда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3670" y="221455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диаметр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643670" y="278605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радиус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3670" y="335756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радиус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Треугольник Окружность</vt:lpstr>
      <vt:lpstr>Устная работа</vt:lpstr>
      <vt:lpstr>Устная работа</vt:lpstr>
      <vt:lpstr>Устная работа</vt:lpstr>
      <vt:lpstr>Устная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2014-12-02T14:07:11Z</dcterms:created>
  <dcterms:modified xsi:type="dcterms:W3CDTF">2014-12-02T14:34:28Z</dcterms:modified>
</cp:coreProperties>
</file>