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102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D77B3-40BB-414A-84ED-5C4659F6BCE9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850E6-DA89-4DC4-8EA7-4F9E195966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014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50E6-DA89-4DC4-8EA7-4F9E195966D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3945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9F58A-F691-4511-BE3E-1DE51A308B5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E3165-8569-4702-8886-575A3376E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9F58A-F691-4511-BE3E-1DE51A308B5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E3165-8569-4702-8886-575A3376E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9F58A-F691-4511-BE3E-1DE51A308B5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E3165-8569-4702-8886-575A3376E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2" y="685800"/>
            <a:ext cx="10394706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802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462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234621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70380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770380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F58A-F691-4511-BE3E-1DE51A308B5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3165-8569-4702-8886-575A3376E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613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9F58A-F691-4511-BE3E-1DE51A308B5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E3165-8569-4702-8886-575A3376E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9F58A-F691-4511-BE3E-1DE51A308B5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E3165-8569-4702-8886-575A3376E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9F58A-F691-4511-BE3E-1DE51A308B5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E3165-8569-4702-8886-575A3376E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9F58A-F691-4511-BE3E-1DE51A308B5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E3165-8569-4702-8886-575A3376E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9F58A-F691-4511-BE3E-1DE51A308B5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E3165-8569-4702-8886-575A3376E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9F58A-F691-4511-BE3E-1DE51A308B5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E3165-8569-4702-8886-575A3376E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9F58A-F691-4511-BE3E-1DE51A308B5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E3165-8569-4702-8886-575A3376E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9F58A-F691-4511-BE3E-1DE51A308B5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E3165-8569-4702-8886-575A3376E2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E9F58A-F691-4511-BE3E-1DE51A308B5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3CE3165-8569-4702-8886-575A3376E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F%D0%BD%D0%B4%D0%B5%D0%BA%D1%81" TargetMode="External"/><Relationship Id="rId2" Type="http://schemas.openxmlformats.org/officeDocument/2006/relationships/hyperlink" Target="https://ru.wikipedia.org/wiki/%D0%9E%D0%B1%D0%BB%D0%B0%D1%87%D0%BD%D0%BE%D0%B5_%D1%85%D1%80%D0%B0%D0%BD%D0%B8%D0%BB%D0%B8%D1%89%D0%B5_%D0%B4%D0%B0%D0%BD%D0%BD%D1%8B%D1%85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hyperlink" Target="https://ru.wikipedia.org/wiki/%D0%A1%D0%B8%D0%BD%D1%85%D1%80%D0%BE%D0%BD%D0%B8%D0%B7%D0%B0%D1%86%D0%B8%D1%8F_(%D0%B8%D0%BD%D1%84%D0%BE%D1%80%D0%BC%D0%B0%D1%82%D0%B8%D0%BA%D0%B0)" TargetMode="External"/><Relationship Id="rId4" Type="http://schemas.openxmlformats.org/officeDocument/2006/relationships/hyperlink" Target="https://ru.wikipedia.org/wiki/%D0%98%D0%BD%D1%82%D0%B5%D1%80%D0%BD%D0%B5%D1%8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682" y="1587137"/>
            <a:ext cx="10911840" cy="1051560"/>
          </a:xfrm>
        </p:spPr>
        <p:txBody>
          <a:bodyPr/>
          <a:lstStyle/>
          <a:p>
            <a:pPr algn="ctr"/>
            <a:r>
              <a:rPr lang="ru-RU" dirty="0" smtClean="0"/>
              <a:t>Файловые архивы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685800" y="3063834"/>
            <a:ext cx="10394707" cy="1674421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Иждавлетова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Татьяна Леонидовна</a:t>
            </a:r>
          </a:p>
          <a:p>
            <a:pPr algn="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Учитель информатики </a:t>
            </a:r>
          </a:p>
          <a:p>
            <a:pPr algn="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ГБОУ СОШ №134 Санкт- Петербурга  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961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643" y="605641"/>
            <a:ext cx="10433536" cy="690247"/>
          </a:xfrm>
        </p:spPr>
        <p:txBody>
          <a:bodyPr/>
          <a:lstStyle/>
          <a:p>
            <a:r>
              <a:rPr lang="en-US" dirty="0" err="1" smtClean="0"/>
              <a:t>dROPBOX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026153" y="1616524"/>
            <a:ext cx="4970886" cy="3644246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Dropbox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— облачное хранилище данных, принадлежащее компании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Dropbox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Inc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., позволяющее пользователям хранить свои данные на серверах в облаке и делиться ими с другими пользователями в Интернете. Работа построена на синхронизации данных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175" y="1562712"/>
            <a:ext cx="4784326" cy="2854909"/>
          </a:xfr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9927421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345302" cy="751114"/>
          </a:xfrm>
        </p:spPr>
        <p:txBody>
          <a:bodyPr/>
          <a:lstStyle/>
          <a:p>
            <a:r>
              <a:rPr lang="en-US" dirty="0" smtClean="0"/>
              <a:t>Google drive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2071" y="1425040"/>
            <a:ext cx="6345301" cy="1615043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Диск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Google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(англ.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Google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Drive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— облачное хранилище данных, принадлежащее компании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Google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позволяющее пользователям хранить свои данные на серверах в облаке и делиться ими с другими пользователями в Интернете. После активации заменяет собой Документы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Google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endParaRPr lang="en-US" sz="1800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392" r="23392"/>
          <a:stretch>
            <a:fillRect/>
          </a:stretch>
        </p:blipFill>
        <p:spPr>
          <a:xfrm>
            <a:off x="7966989" y="1496291"/>
            <a:ext cx="3193187" cy="4500748"/>
          </a:xfrm>
        </p:spPr>
      </p:pic>
    </p:spTree>
    <p:extLst>
      <p:ext uri="{BB962C8B-B14F-4D97-AF65-F5344CB8AC3E}">
        <p14:creationId xmlns="" xmlns:p14="http://schemas.microsoft.com/office/powerpoint/2010/main" val="1030837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642" y="685800"/>
            <a:ext cx="10207905" cy="739239"/>
          </a:xfrm>
        </p:spPr>
        <p:txBody>
          <a:bodyPr/>
          <a:lstStyle/>
          <a:p>
            <a:r>
              <a:rPr lang="ru-RU" dirty="0" smtClean="0"/>
              <a:t>Яндекс диск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03637" y="1569021"/>
            <a:ext cx="6502805" cy="3608621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Яндекс Диск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 — </a:t>
            </a:r>
            <a:r>
              <a:rPr lang="ru-RU" sz="1800" dirty="0">
                <a:latin typeface="Arial" pitchFamily="34" charset="0"/>
                <a:cs typeface="Arial" pitchFamily="34" charset="0"/>
                <a:hlinkClick r:id="rId2" tooltip="Облачное хранилище данных"/>
              </a:rPr>
              <a:t>облачный сервис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принадлежащий компании </a:t>
            </a:r>
            <a:r>
              <a:rPr lang="ru-RU" sz="1800" dirty="0">
                <a:latin typeface="Arial" pitchFamily="34" charset="0"/>
                <a:cs typeface="Arial" pitchFamily="34" charset="0"/>
                <a:hlinkClick r:id="rId3" tooltip="Яндекс"/>
              </a:rPr>
              <a:t>Яндекс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позволяющий пользователям хранить свои данные на серверах в «облаке» и передавать их другим пользователям в </a:t>
            </a:r>
            <a:r>
              <a:rPr lang="ru-RU" sz="1800" dirty="0">
                <a:latin typeface="Arial" pitchFamily="34" charset="0"/>
                <a:cs typeface="Arial" pitchFamily="34" charset="0"/>
                <a:hlinkClick r:id="rId4" tooltip="Интернет"/>
              </a:rPr>
              <a:t>Интернете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Работа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построена на </a:t>
            </a:r>
            <a:r>
              <a:rPr lang="ru-RU" sz="1800" dirty="0">
                <a:latin typeface="Arial" pitchFamily="34" charset="0"/>
                <a:cs typeface="Arial" pitchFamily="34" charset="0"/>
                <a:hlinkClick r:id="rId5" tooltip="Синхронизация (информатика)"/>
              </a:rPr>
              <a:t>синхронизации данных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 между различными устройствами. В мае 2012 года регистрация новых пользователей была доступна только по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приглашениям.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В настоящее время регистрация пользователей доступна всем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584" y="2735560"/>
            <a:ext cx="4091977" cy="2818349"/>
          </a:xfr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492561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303" y="353291"/>
            <a:ext cx="10394706" cy="1151965"/>
          </a:xfrm>
        </p:spPr>
        <p:txBody>
          <a:bodyPr/>
          <a:lstStyle/>
          <a:p>
            <a:r>
              <a:rPr lang="ru-RU" dirty="0" smtClean="0"/>
              <a:t>Сравнение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176" y="1434003"/>
            <a:ext cx="3310128" cy="576262"/>
          </a:xfrm>
        </p:spPr>
        <p:txBody>
          <a:bodyPr/>
          <a:lstStyle/>
          <a:p>
            <a:r>
              <a:rPr lang="en-US" dirty="0" err="1" smtClean="0"/>
              <a:t>DROPbox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685802" y="2149434"/>
            <a:ext cx="3310128" cy="3225152"/>
          </a:xfrm>
        </p:spPr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Сервис предлагает бесплатно 2 ГБ для хранения данных, которые можно увеличить бесплатно до 16 ГБ, приглашая новых пользователей или же получить несколько гигабайт после выполнения заданий (установка приложения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Dropbox</a:t>
            </a:r>
            <a:r>
              <a:rPr lang="ru-RU" dirty="0">
                <a:latin typeface="Arial" pitchFamily="34" charset="0"/>
                <a:cs typeface="Arial" pitchFamily="34" charset="0"/>
              </a:rPr>
              <a:t> на мобильный телефон и т.д.). А также можно купить 100 ГБ или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больше.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10871" y="1505255"/>
            <a:ext cx="3310128" cy="576262"/>
          </a:xfrm>
        </p:spPr>
        <p:txBody>
          <a:bodyPr/>
          <a:lstStyle/>
          <a:p>
            <a:r>
              <a:rPr lang="en-US" dirty="0" smtClean="0"/>
              <a:t>Google drive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234621" y="2066306"/>
            <a:ext cx="3310128" cy="3308280"/>
          </a:xfrm>
        </p:spPr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В Диске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dirty="0">
                <a:latin typeface="Arial" pitchFamily="34" charset="0"/>
                <a:cs typeface="Arial" pitchFamily="34" charset="0"/>
              </a:rPr>
              <a:t> предоставляется 5 Гб для бесплатного хранения данных. Если выделенного объёма недостаточно, можно приобрести дополнительно от 100 ГБ до 30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ТБ.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13 мая 2013 года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dirty="0">
                <a:latin typeface="Arial" pitchFamily="34" charset="0"/>
                <a:cs typeface="Arial" pitchFamily="34" charset="0"/>
              </a:rPr>
              <a:t> объявила об объединении лимитов на дисковое пространство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Gmail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GDrive</a:t>
            </a:r>
            <a:r>
              <a:rPr lang="ru-RU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dirty="0">
                <a:latin typeface="Arial" pitchFamily="34" charset="0"/>
                <a:cs typeface="Arial" pitchFamily="34" charset="0"/>
              </a:rPr>
              <a:t>+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Photos</a:t>
            </a:r>
            <a:r>
              <a:rPr lang="ru-RU" dirty="0">
                <a:latin typeface="Arial" pitchFamily="34" charset="0"/>
                <a:cs typeface="Arial" pitchFamily="34" charset="0"/>
              </a:rPr>
              <a:t>. Вместо старых лимитов 10 ГБ на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Gmail</a:t>
            </a:r>
            <a:r>
              <a:rPr lang="ru-RU" dirty="0">
                <a:latin typeface="Arial" pitchFamily="34" charset="0"/>
                <a:cs typeface="Arial" pitchFamily="34" charset="0"/>
              </a:rPr>
              <a:t> и 5 ГБ на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GDrive</a:t>
            </a:r>
            <a:r>
              <a:rPr lang="ru-RU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dirty="0">
                <a:latin typeface="Arial" pitchFamily="34" charset="0"/>
                <a:cs typeface="Arial" pitchFamily="34" charset="0"/>
              </a:rPr>
              <a:t>+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Photos</a:t>
            </a:r>
            <a:r>
              <a:rPr lang="ru-RU" dirty="0">
                <a:latin typeface="Arial" pitchFamily="34" charset="0"/>
                <a:cs typeface="Arial" pitchFamily="34" charset="0"/>
              </a:rPr>
              <a:t> теперь пользователь получает 15 ГБ на всё сразу, в том числе и на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Drive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794130" y="1493379"/>
            <a:ext cx="3310128" cy="576262"/>
          </a:xfrm>
        </p:spPr>
        <p:txBody>
          <a:bodyPr/>
          <a:lstStyle/>
          <a:p>
            <a:r>
              <a:rPr lang="ru-RU" dirty="0" smtClean="0"/>
              <a:t>Яндекс диск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770380" y="2078183"/>
            <a:ext cx="3310128" cy="3296404"/>
          </a:xfrm>
        </p:spPr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Сервис полностью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бесплатен, но </a:t>
            </a:r>
            <a:r>
              <a:rPr lang="ru-RU" dirty="0">
                <a:latin typeface="Arial" pitchFamily="34" charset="0"/>
                <a:cs typeface="Arial" pitchFamily="34" charset="0"/>
              </a:rPr>
              <a:t>имеются платные возможности расширения доступного дискового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пространства. </a:t>
            </a:r>
            <a:r>
              <a:rPr lang="ru-RU" dirty="0">
                <a:latin typeface="Arial" pitchFamily="34" charset="0"/>
                <a:cs typeface="Arial" pitchFamily="34" charset="0"/>
              </a:rPr>
              <a:t>По умолчанию предоставляются 3 ГБ пространства, которые можно расширить до 10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ГБ.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Приглашая друзей, можно увеличить доступное пространство до 20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ГБ..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92192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</TotalTime>
  <Words>269</Words>
  <Application>Microsoft Office PowerPoint</Application>
  <PresentationFormat>Произвольный</PresentationFormat>
  <Paragraphs>20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Файловые архивы</vt:lpstr>
      <vt:lpstr>dROPBOX</vt:lpstr>
      <vt:lpstr>Google drive</vt:lpstr>
      <vt:lpstr>Яндекс диск</vt:lpstr>
      <vt:lpstr>Сравнение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Файловые архивы</dc:title>
  <dc:creator>ученик</dc:creator>
  <cp:lastModifiedBy>учитель</cp:lastModifiedBy>
  <cp:revision>7</cp:revision>
  <dcterms:created xsi:type="dcterms:W3CDTF">2014-09-12T10:13:28Z</dcterms:created>
  <dcterms:modified xsi:type="dcterms:W3CDTF">2014-12-19T09:44:31Z</dcterms:modified>
</cp:coreProperties>
</file>