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D6AD84"/>
    <a:srgbClr val="996633"/>
    <a:srgbClr val="FFE101"/>
    <a:srgbClr val="A16B35"/>
    <a:srgbClr val="DCB894"/>
    <a:srgbClr val="E9D3BD"/>
    <a:srgbClr val="CC00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CDE1BA1-DB5F-42F6-ABB6-31E26076BF67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2DEDB7-1FF0-4E2C-8197-B5B6DF65CE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1BA1-DB5F-42F6-ABB6-31E26076BF67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EDB7-1FF0-4E2C-8197-B5B6DF65C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1BA1-DB5F-42F6-ABB6-31E26076BF67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EDB7-1FF0-4E2C-8197-B5B6DF65C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DE1BA1-DB5F-42F6-ABB6-31E26076BF67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2DEDB7-1FF0-4E2C-8197-B5B6DF65CE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CDE1BA1-DB5F-42F6-ABB6-31E26076BF67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2DEDB7-1FF0-4E2C-8197-B5B6DF65CE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1BA1-DB5F-42F6-ABB6-31E26076BF67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EDB7-1FF0-4E2C-8197-B5B6DF65C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1BA1-DB5F-42F6-ABB6-31E26076BF67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EDB7-1FF0-4E2C-8197-B5B6DF65C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DE1BA1-DB5F-42F6-ABB6-31E26076BF67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2DEDB7-1FF0-4E2C-8197-B5B6DF65CE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1BA1-DB5F-42F6-ABB6-31E26076BF67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EDB7-1FF0-4E2C-8197-B5B6DF65C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DE1BA1-DB5F-42F6-ABB6-31E26076BF67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2DEDB7-1FF0-4E2C-8197-B5B6DF65CE6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DE1BA1-DB5F-42F6-ABB6-31E26076BF67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2DEDB7-1FF0-4E2C-8197-B5B6DF65CE6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DE1BA1-DB5F-42F6-ABB6-31E26076BF67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2DEDB7-1FF0-4E2C-8197-B5B6DF65CE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772816"/>
            <a:ext cx="69847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AD8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Англицизмы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AD8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AD8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AD8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 названиях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AD8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бытовых приборов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6AD8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96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4000">
        <p14:glitter pattern="hexagon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Анкетирование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45232" y="1628800"/>
            <a:ext cx="3657600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u="sng" dirty="0" smtClean="0">
                <a:latin typeface="Bookman Old Style" pitchFamily="18" charset="0"/>
              </a:rPr>
              <a:t>Варианты ответов: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Bookman Old Style" pitchFamily="18" charset="0"/>
              </a:rPr>
              <a:t>Названия бытовых приборов зависят от того, ем и в какой стране были изобретены.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Bookman Old Style" pitchFamily="18" charset="0"/>
              </a:rPr>
              <a:t>Заимствованные названия бытовых приборов благозвучнее отечественных.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Bookman Old Style" pitchFamily="18" charset="0"/>
              </a:rPr>
              <a:t>С распадом СССР условные барьеры между Россией и странами Западной Европы и США стерлись, и на наших рынках появились импортные бытовые приборы.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Bookman Old Style" pitchFamily="18" charset="0"/>
              </a:rPr>
              <a:t>Попытки изобрести некоторые бытовые приборы были неудачными, поэтому эти приборы были заимствованы из других стран.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724128" y="1628800"/>
            <a:ext cx="2520280" cy="51125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u="sng" dirty="0" smtClean="0">
                <a:latin typeface="Bookman Old Style" pitchFamily="18" charset="0"/>
              </a:rPr>
              <a:t>Результаты:</a:t>
            </a:r>
          </a:p>
          <a:p>
            <a:pPr marL="0" indent="0" algn="ctr">
              <a:buNone/>
            </a:pPr>
            <a:r>
              <a:rPr lang="ru-RU" sz="14000" b="1" dirty="0" smtClean="0">
                <a:latin typeface="Bookman Old Style" pitchFamily="18" charset="0"/>
              </a:rPr>
              <a:t>10%</a:t>
            </a:r>
          </a:p>
          <a:p>
            <a:pPr marL="0" indent="0" algn="ctr">
              <a:buNone/>
            </a:pPr>
            <a:endParaRPr lang="ru-RU" sz="14000" b="1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14000" b="1" dirty="0" smtClean="0">
                <a:latin typeface="Bookman Old Style" pitchFamily="18" charset="0"/>
              </a:rPr>
              <a:t>20%</a:t>
            </a:r>
          </a:p>
          <a:p>
            <a:pPr marL="0" indent="0" algn="ctr">
              <a:buNone/>
            </a:pPr>
            <a:endParaRPr lang="ru-RU" sz="14000" b="1" dirty="0"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14000" b="1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14000" b="1" dirty="0" smtClean="0">
                <a:latin typeface="Bookman Old Style" pitchFamily="18" charset="0"/>
              </a:rPr>
              <a:t>35%</a:t>
            </a:r>
          </a:p>
          <a:p>
            <a:pPr marL="0" indent="0" algn="ctr">
              <a:buNone/>
            </a:pPr>
            <a:endParaRPr lang="ru-RU" sz="14000" b="1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14000" b="1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14000" b="1" dirty="0" smtClean="0">
                <a:latin typeface="Bookman Old Style" pitchFamily="18" charset="0"/>
              </a:rPr>
              <a:t>35%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92696"/>
            <a:ext cx="8064896" cy="792088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tx1"/>
                </a:solidFill>
                <a:latin typeface="Bookman Old Style" pitchFamily="18" charset="0"/>
              </a:rPr>
              <a:t>Почему одни бытовые приборы имеют русские названия (холодильник, проварка, хлебопечка), а некоторые – заимствованы с других языков (миксер, тостер, шейкер)?</a:t>
            </a:r>
          </a:p>
          <a:p>
            <a:pPr algn="ctr"/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644008" y="1988840"/>
            <a:ext cx="1224136" cy="288032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644008" y="2996952"/>
            <a:ext cx="1224136" cy="288032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44008" y="4437112"/>
            <a:ext cx="1224136" cy="288032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644008" y="6021288"/>
            <a:ext cx="1194544" cy="288032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0">
        <p14:rippl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170618"/>
            <a:ext cx="44819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D6AD8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D6AD8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2297" y="3789040"/>
            <a:ext cx="49062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attention!!!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9966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02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6206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Холодильник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51668"/>
            <a:ext cx="3456384" cy="2631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2376264" cy="4095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55822"/>
            <a:ext cx="3456384" cy="2700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427984" y="756829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Первый в мире домашний холодильник разработали в 1910 году в США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СССР первый домашний холодильник сконструировали в 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1935-1937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7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31224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Пароварка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8960"/>
            <a:ext cx="3513584" cy="3585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657600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644008" y="149755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Принято считать, что изобретение обработки пищи на пару принадлежит китайцам.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31398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Пароварка была изобретена в 1679 году во Франции. И сделал это изобретение Дени Папин.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0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31224" cy="5760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Хлебопечка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4284860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51520" y="980728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Первое автоматическое устройство для выпекания хлебобулочных изделий появилось в 1987 году благодаря одному из крупнейших в мире производителей электроники – японской фирме Matsushita Electric Industrial Company, позже переименованной в Panasonic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российском 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рынке первые бытовые хлебопечки появились в 1994 году.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72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5760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Соковыжималка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3154406" cy="4205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19626"/>
            <a:ext cx="3024336" cy="368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572000" y="98072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Впервые о соковыжималках с центрифугой производители заговорили в 1948 году. 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22920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1955 года, под руководством господина Урса Пфлюгера, началась активная работа над усовершенствованием соковыжималки</a:t>
            </a:r>
            <a:r>
              <a:rPr lang="ru-RU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и её конструкции.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9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57606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Миксер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024336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096344" cy="4328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716016" y="105447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Миксер 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от английского </a:t>
            </a:r>
            <a:r>
              <a:rPr lang="ru-RU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mix</a:t>
            </a: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смешивать, перемешивать.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480064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 1908 году у Герберта Джонстона родилась идея создания прибора, который смог бы облегчить труд пекарей.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0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5760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Блендер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2880320" cy="471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3888432" cy="3296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067944" y="77747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Блендер (от англ. </a:t>
            </a:r>
            <a:r>
              <a:rPr lang="en-US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blend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– смешивать) изобрел 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 1922 году 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американец Стивен 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Поплавски. 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5408056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Усовершенствовал прибор Фред </a:t>
            </a:r>
            <a:r>
              <a:rPr lang="ru-RU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Осиус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в 1935 году – теперь блендер мог не только смешивать продукты, но и измельчать, шинковать и делать из них пюре.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27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5760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Шейкер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6576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82501"/>
            <a:ext cx="3672408" cy="2493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836712"/>
            <a:ext cx="2664296" cy="3629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44008" y="4904000"/>
            <a:ext cx="3528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1872 году, в патентном бюро США было зарегистрировано – усовершенствованное устройство для смешивания 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жидкостей – шейкер 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shake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- трясти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9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5760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Тостер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816424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12468"/>
            <a:ext cx="3816424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41" y="1052736"/>
            <a:ext cx="3600400" cy="3385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723981" y="4797152"/>
            <a:ext cx="4024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Британская фирма «</a:t>
            </a:r>
            <a:r>
              <a:rPr lang="ru-RU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Crompton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&amp; Company» представила первый электрический тостер (от англ. </a:t>
            </a:r>
            <a:r>
              <a:rPr lang="en-US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oast</a:t>
            </a: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подрумянивать) </a:t>
            </a:r>
            <a:r>
              <a:rPr lang="ru-RU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 1893 году. 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2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258</TotalTime>
  <Words>368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Холодильник</vt:lpstr>
      <vt:lpstr>Пароварка</vt:lpstr>
      <vt:lpstr>Хлебопечка</vt:lpstr>
      <vt:lpstr>Соковыжималка</vt:lpstr>
      <vt:lpstr>Миксер</vt:lpstr>
      <vt:lpstr>Блендер</vt:lpstr>
      <vt:lpstr>Шейкер</vt:lpstr>
      <vt:lpstr>Тостер</vt:lpstr>
      <vt:lpstr>Анкетирование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Англицизмы  в названиях бытовых приборов</dc:title>
  <dc:creator>user</dc:creator>
  <cp:lastModifiedBy>user</cp:lastModifiedBy>
  <cp:revision>50</cp:revision>
  <dcterms:created xsi:type="dcterms:W3CDTF">2013-04-05T20:43:20Z</dcterms:created>
  <dcterms:modified xsi:type="dcterms:W3CDTF">2013-04-07T22:53:51Z</dcterms:modified>
</cp:coreProperties>
</file>