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9" r:id="rId2"/>
    <p:sldId id="279" r:id="rId3"/>
    <p:sldId id="280" r:id="rId4"/>
    <p:sldId id="285" r:id="rId5"/>
    <p:sldId id="286" r:id="rId6"/>
    <p:sldId id="287" r:id="rId7"/>
    <p:sldId id="288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4510100"/>
          </a:xfrm>
        </p:spPr>
        <p:txBody>
          <a:bodyPr>
            <a:noAutofit/>
          </a:bodyPr>
          <a:lstStyle/>
          <a:p>
            <a:pPr algn="ctr"/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057400"/>
            <a:ext cx="6560234" cy="24384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7100" b="1" dirty="0" smtClean="0">
                <a:solidFill>
                  <a:srgbClr val="0070C0"/>
                </a:solidFill>
              </a:rPr>
              <a:t>Тест по теме «Дворцовые перевороты»</a:t>
            </a:r>
            <a:endParaRPr lang="ru-RU" sz="7100" b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D:\Лена\новик качан\Дворцовые перевороты\Екатерина 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1870495" cy="232689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27" name="Picture 3" descr="D:\Лена\новик качан\Дворцовые перевороты\Елизавета Петровн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928670"/>
            <a:ext cx="1357314" cy="1689102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28" name="Picture 4" descr="D:\Лена\новик качан\Дворцовые перевороты\Иван Антонович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256"/>
            <a:ext cx="1524000" cy="2225675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29" name="Picture 5" descr="D:\Лена\новик качан\Дворцовые перевороты\Петр I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174" y="4071942"/>
            <a:ext cx="2071826" cy="2444754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30" name="Picture 6" descr="D:\Лена\новик качан\Дворцовые перевороты\Петр II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285728"/>
            <a:ext cx="1113113" cy="160021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31" name="Picture 7" descr="D:\Лена\новик качан\Дворцовые перевороты\Анна Иоанновна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9058" y="5160521"/>
            <a:ext cx="1301748" cy="1697479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9. Кто управлял страной с 1741 года 1761 год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А)</a:t>
            </a:r>
            <a:r>
              <a:rPr lang="ru-RU" sz="4800" dirty="0" smtClean="0"/>
              <a:t> Петр </a:t>
            </a:r>
            <a:r>
              <a:rPr lang="en-US" sz="4800" dirty="0" smtClean="0"/>
              <a:t>II</a:t>
            </a:r>
          </a:p>
          <a:p>
            <a:pPr marL="514350" indent="-51435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Б)</a:t>
            </a:r>
            <a:r>
              <a:rPr lang="ru-RU" sz="4800" dirty="0" smtClean="0"/>
              <a:t>  Петр </a:t>
            </a:r>
            <a:r>
              <a:rPr lang="en-US" sz="4800" dirty="0" smtClean="0"/>
              <a:t>I</a:t>
            </a:r>
            <a:endParaRPr lang="ru-RU" sz="4800" dirty="0" smtClean="0"/>
          </a:p>
          <a:p>
            <a:pPr marL="514350" indent="-51435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В) </a:t>
            </a:r>
            <a:r>
              <a:rPr lang="ru-RU" sz="4800" dirty="0" smtClean="0"/>
              <a:t>Елизавета Петровна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10. Кто издал «Манифест о вольности дворянской» в 1762 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А)</a:t>
            </a:r>
            <a:r>
              <a:rPr lang="ru-RU" sz="5400" dirty="0" smtClean="0"/>
              <a:t> Екатерина </a:t>
            </a:r>
            <a:r>
              <a:rPr lang="en-US" sz="5400" dirty="0" smtClean="0"/>
              <a:t>I</a:t>
            </a:r>
            <a:endParaRPr lang="ru-RU" sz="5400" dirty="0" smtClean="0"/>
          </a:p>
          <a:p>
            <a:pPr marL="514350" indent="-51435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Б)</a:t>
            </a:r>
            <a:r>
              <a:rPr lang="ru-RU" sz="5400" dirty="0" smtClean="0"/>
              <a:t> Иван Антонович</a:t>
            </a:r>
          </a:p>
          <a:p>
            <a:pPr marL="514350" indent="-51435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В)</a:t>
            </a:r>
            <a:r>
              <a:rPr lang="ru-RU" sz="5400" dirty="0" smtClean="0"/>
              <a:t> Петр </a:t>
            </a:r>
            <a:r>
              <a:rPr lang="en-US" sz="5400" dirty="0" smtClean="0"/>
              <a:t>III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038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11. По окончанию русско-шведской войны при Елизавете Петровне был подписан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9"/>
            <a:ext cx="8229600" cy="38865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А) </a:t>
            </a:r>
            <a:r>
              <a:rPr lang="ru-RU" sz="4800" dirty="0" err="1" smtClean="0"/>
              <a:t>Ништадский</a:t>
            </a:r>
            <a:r>
              <a:rPr lang="ru-RU" sz="4800" dirty="0" smtClean="0"/>
              <a:t> мир</a:t>
            </a:r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Б) </a:t>
            </a:r>
            <a:r>
              <a:rPr lang="ru-RU" sz="4800" dirty="0" err="1" smtClean="0"/>
              <a:t>Абосский</a:t>
            </a:r>
            <a:r>
              <a:rPr lang="ru-RU" sz="4800" dirty="0" smtClean="0"/>
              <a:t> мир</a:t>
            </a:r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В) </a:t>
            </a:r>
            <a:r>
              <a:rPr lang="ru-RU" sz="4800" dirty="0" smtClean="0"/>
              <a:t>Бухарестский мир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12. Русско-турецкая война 1735-1739 гг. была при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А)</a:t>
            </a:r>
            <a:r>
              <a:rPr lang="ru-RU" sz="4800" dirty="0" smtClean="0"/>
              <a:t> Елизавете Петровне</a:t>
            </a:r>
          </a:p>
          <a:p>
            <a:pPr marL="514350" indent="-51435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Б)</a:t>
            </a:r>
            <a:r>
              <a:rPr lang="ru-RU" sz="4800" dirty="0" smtClean="0"/>
              <a:t> Петре </a:t>
            </a:r>
            <a:r>
              <a:rPr lang="en-US" sz="4800" dirty="0" smtClean="0"/>
              <a:t>II</a:t>
            </a:r>
            <a:endParaRPr lang="ru-RU" sz="4800" dirty="0" smtClean="0"/>
          </a:p>
          <a:p>
            <a:pPr marL="514350" indent="-51435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В)</a:t>
            </a:r>
            <a:r>
              <a:rPr lang="ru-RU" sz="4800" dirty="0" smtClean="0"/>
              <a:t> Анне Иоанновне</a:t>
            </a:r>
          </a:p>
          <a:p>
            <a:pPr marL="514350" indent="-514350">
              <a:buNone/>
            </a:pP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13.  Укажите даты Семилетней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А) </a:t>
            </a:r>
            <a:r>
              <a:rPr lang="ru-RU" sz="4400" dirty="0" smtClean="0"/>
              <a:t>1762-1769 гг.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Б) </a:t>
            </a:r>
            <a:r>
              <a:rPr lang="ru-RU" sz="4400" dirty="0" smtClean="0"/>
              <a:t>1756-1762 гг.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В) </a:t>
            </a:r>
            <a:r>
              <a:rPr lang="ru-RU" sz="4400" dirty="0" smtClean="0"/>
              <a:t>1750-1757 гг.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14. Семилетняя война – это война России против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А) </a:t>
            </a:r>
            <a:r>
              <a:rPr lang="ru-RU" sz="4400" dirty="0" smtClean="0"/>
              <a:t>Австрии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Б) </a:t>
            </a:r>
            <a:r>
              <a:rPr lang="ru-RU" sz="4400" dirty="0" smtClean="0"/>
              <a:t>Пруссии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В) </a:t>
            </a:r>
            <a:r>
              <a:rPr lang="ru-RU" sz="4400" dirty="0" smtClean="0"/>
              <a:t>Дании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15. Чем заканчивается период дворцовых переворотов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А) </a:t>
            </a:r>
            <a:r>
              <a:rPr lang="ru-RU" sz="4400" dirty="0" smtClean="0"/>
              <a:t>воцарением Екатерины </a:t>
            </a:r>
            <a:r>
              <a:rPr lang="en-US" sz="4400" dirty="0" smtClean="0"/>
              <a:t>II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Б) </a:t>
            </a:r>
            <a:r>
              <a:rPr lang="ru-RU" sz="4400" dirty="0" smtClean="0"/>
              <a:t>воцарением Петра </a:t>
            </a:r>
            <a:r>
              <a:rPr lang="en-US" sz="4400" dirty="0" smtClean="0"/>
              <a:t>III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В) </a:t>
            </a:r>
            <a:r>
              <a:rPr lang="ru-RU" sz="4400" dirty="0" smtClean="0"/>
              <a:t>воцарением Екатерины </a:t>
            </a:r>
            <a:r>
              <a:rPr lang="en-US" sz="4400" dirty="0" smtClean="0"/>
              <a:t>I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4510100"/>
          </a:xfrm>
        </p:spPr>
        <p:txBody>
          <a:bodyPr>
            <a:noAutofit/>
          </a:bodyPr>
          <a:lstStyle/>
          <a:p>
            <a:pPr algn="ctr"/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2209800"/>
            <a:ext cx="7086600" cy="243840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Проверяем!!!</a:t>
            </a:r>
            <a:endParaRPr lang="ru-RU" sz="9600" b="1" dirty="0" smtClean="0">
              <a:solidFill>
                <a:srgbClr val="0070C0"/>
              </a:solidFill>
            </a:endParaRPr>
          </a:p>
          <a:p>
            <a:endParaRPr lang="ru-RU" sz="8000" dirty="0"/>
          </a:p>
        </p:txBody>
      </p:sp>
      <p:pic>
        <p:nvPicPr>
          <p:cNvPr id="1026" name="Picture 2" descr="D:\Лена\новик качан\Дворцовые перевороты\Екатерина 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1870495" cy="232689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27" name="Picture 3" descr="D:\Лена\новик качан\Дворцовые перевороты\Елизавета Петровн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928670"/>
            <a:ext cx="1357314" cy="1689102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28" name="Picture 4" descr="D:\Лена\новик качан\Дворцовые перевороты\Иван Антонович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256"/>
            <a:ext cx="1524000" cy="2225675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29" name="Picture 5" descr="D:\Лена\новик качан\Дворцовые перевороты\Петр I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174" y="4071942"/>
            <a:ext cx="2071826" cy="2444754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30" name="Picture 6" descr="D:\Лена\новик качан\Дворцовые перевороты\Петр II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285728"/>
            <a:ext cx="1113113" cy="160021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031" name="Picture 7" descr="D:\Лена\новик качан\Дворцовые перевороты\Анна Иоанновна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9058" y="5160521"/>
            <a:ext cx="1301748" cy="1697479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О ком идет речь?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717"/>
          </a:xfrm>
        </p:spPr>
        <p:txBody>
          <a:bodyPr/>
          <a:lstStyle/>
          <a:p>
            <a:pPr algn="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Став императором в двухмесячном возрасте  и   «процарствовав»   год,   всю  оставшуюся  жизнь  находился в заключении  и погиб в 23 года при попытке освобождения   из   самой   неприступной   российской тюрьмы. </a:t>
            </a:r>
          </a:p>
          <a:p>
            <a:pPr algn="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81200" y="5105400"/>
            <a:ext cx="4984313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/>
              <a:t>Иван Антонович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2. О ком идет речь?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Внук великого императора, сын убитого царевича, ставший императором в подростковом возрасте. Любитель охоты и придворных забав. Умер от оспы в разгар подготовки к свадьбе.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9000" y="5029200"/>
            <a:ext cx="209595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/>
              <a:t>Петр </a:t>
            </a:r>
            <a:r>
              <a:rPr lang="en-US" sz="5400" dirty="0" smtClean="0"/>
              <a:t>II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О ком идет речь?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717"/>
          </a:xfrm>
        </p:spPr>
        <p:txBody>
          <a:bodyPr/>
          <a:lstStyle/>
          <a:p>
            <a:pPr algn="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Став императором в двухмесячном возрасте  и   «процарствовав»   год,   всю  оставшуюся  жизнь  находился в заключении  и погиб в 23 года при попытке освобождения   из   самой   неприступной   российской тюрьмы. </a:t>
            </a:r>
          </a:p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О ком идет речь?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Внук    великого    императора,    сын    его любимой дочери,  воспитанный на чужбине    и    принявший    обычаи    и    язык чужой страны. Наречен наследником престола    родной    теткой,    пришедшей    к власти  в  результате  очередного  переворота.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6600" y="5029200"/>
            <a:ext cx="2270685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/>
              <a:t>Петр </a:t>
            </a:r>
            <a:r>
              <a:rPr lang="en-US" sz="5400" dirty="0" smtClean="0"/>
              <a:t>III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4. О ком идет речь?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Прибалтийская крестьянка-католичка, жена шведского драгуна, вторая жена Петра Великого и первая женщина на российском престоле.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43200" y="4572000"/>
            <a:ext cx="3542316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/>
              <a:t>Екатерина </a:t>
            </a:r>
            <a:r>
              <a:rPr lang="en-US" sz="5400" dirty="0" smtClean="0"/>
              <a:t>I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О ком идет речь?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Племянница великого царя, вдова небогатого курляндского герцога,  ставшая императрицей по приглашению Верховного тайного совета. Десять лет правления этой грозной женщины были отмечены усилением позиций прибалтийских немцев у трона.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33600" y="5181600"/>
            <a:ext cx="5096267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/>
              <a:t>Анна Иоанновна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О ком идет речь?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Дочь великого Петра, рожденная вне брака, свергла с престола младенца-императора, приходившегося ей внучатым пле­мянником, и правила страной 20 лет.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81200" y="4343400"/>
            <a:ext cx="6101607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/>
              <a:t>Елизавета Петровна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038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7.Расположите императоров и императриц в хронологическом порядке, исходя из их правления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А)</a:t>
            </a:r>
            <a:r>
              <a:rPr lang="ru-RU" dirty="0" smtClean="0"/>
              <a:t> Анна Иоанновна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Б</a:t>
            </a:r>
            <a:r>
              <a:rPr lang="ru-RU" dirty="0" smtClean="0"/>
              <a:t>) Елизавета Петровна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В)</a:t>
            </a:r>
            <a:r>
              <a:rPr lang="ru-RU" dirty="0" smtClean="0"/>
              <a:t> Петр </a:t>
            </a:r>
            <a:r>
              <a:rPr lang="en-US" dirty="0" smtClean="0"/>
              <a:t>II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Г)</a:t>
            </a:r>
            <a:r>
              <a:rPr lang="ru-RU" dirty="0" smtClean="0"/>
              <a:t>  Петр </a:t>
            </a:r>
            <a:r>
              <a:rPr lang="en-US" dirty="0" smtClean="0"/>
              <a:t>I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Д)</a:t>
            </a:r>
            <a:r>
              <a:rPr lang="ru-RU" dirty="0" smtClean="0"/>
              <a:t> Екатерина </a:t>
            </a:r>
            <a:r>
              <a:rPr lang="en-US" dirty="0" smtClean="0"/>
              <a:t>I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Е)</a:t>
            </a:r>
            <a:r>
              <a:rPr lang="ru-RU" dirty="0" smtClean="0"/>
              <a:t> Иван Антонович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Ж)</a:t>
            </a:r>
            <a:r>
              <a:rPr lang="ru-RU" dirty="0" smtClean="0"/>
              <a:t> Петр </a:t>
            </a:r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05400" y="4038600"/>
            <a:ext cx="2992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ГДВАЕБЖ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8. При каком правители первым министром был Э. Бирон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А)</a:t>
            </a:r>
            <a:r>
              <a:rPr lang="ru-RU" sz="5400" dirty="0" smtClean="0"/>
              <a:t> Анна Иоанновна</a:t>
            </a:r>
          </a:p>
          <a:p>
            <a:pPr marL="514350" indent="-51435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Б</a:t>
            </a:r>
            <a:r>
              <a:rPr lang="ru-RU" sz="5400" dirty="0" smtClean="0"/>
              <a:t>) Елизавета Петровна</a:t>
            </a:r>
          </a:p>
          <a:p>
            <a:pPr marL="514350" indent="-51435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В)</a:t>
            </a:r>
            <a:r>
              <a:rPr lang="ru-RU" sz="5400" dirty="0" smtClean="0"/>
              <a:t> Петр </a:t>
            </a:r>
            <a:r>
              <a:rPr lang="en-US" sz="5400" dirty="0" smtClean="0"/>
              <a:t>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9. Кто управлял страной с 1741 года 1761 год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А)</a:t>
            </a:r>
            <a:r>
              <a:rPr lang="ru-RU" sz="4800" dirty="0" smtClean="0"/>
              <a:t> Петр </a:t>
            </a:r>
            <a:r>
              <a:rPr lang="en-US" sz="4800" dirty="0" smtClean="0"/>
              <a:t>II</a:t>
            </a:r>
          </a:p>
          <a:p>
            <a:pPr marL="514350" indent="-51435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Б)</a:t>
            </a:r>
            <a:r>
              <a:rPr lang="ru-RU" sz="4800" dirty="0" smtClean="0"/>
              <a:t>  Петр </a:t>
            </a:r>
            <a:r>
              <a:rPr lang="en-US" sz="4800" dirty="0" smtClean="0"/>
              <a:t>I</a:t>
            </a:r>
            <a:endParaRPr lang="ru-RU" sz="4800" dirty="0" smtClean="0"/>
          </a:p>
          <a:p>
            <a:pPr marL="514350" indent="-51435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В) </a:t>
            </a:r>
            <a:r>
              <a:rPr lang="ru-RU" sz="4800" dirty="0" smtClean="0"/>
              <a:t>Елизавета Петровна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10. Кто издал «Манифест о вольности дворянской» в 1762 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А)</a:t>
            </a:r>
            <a:r>
              <a:rPr lang="ru-RU" sz="5400" dirty="0" smtClean="0"/>
              <a:t> Екатерина </a:t>
            </a:r>
            <a:r>
              <a:rPr lang="en-US" sz="5400" dirty="0" smtClean="0"/>
              <a:t>I</a:t>
            </a:r>
            <a:endParaRPr lang="ru-RU" sz="5400" dirty="0" smtClean="0"/>
          </a:p>
          <a:p>
            <a:pPr marL="514350" indent="-51435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Б)</a:t>
            </a:r>
            <a:r>
              <a:rPr lang="ru-RU" sz="5400" dirty="0" smtClean="0"/>
              <a:t> Иван Антонович</a:t>
            </a:r>
          </a:p>
          <a:p>
            <a:pPr marL="514350" indent="-51435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В)</a:t>
            </a:r>
            <a:r>
              <a:rPr lang="ru-RU" sz="5400" dirty="0" smtClean="0"/>
              <a:t> Петр </a:t>
            </a:r>
            <a:r>
              <a:rPr lang="en-US" sz="5400" dirty="0" smtClean="0"/>
              <a:t>III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0324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11. По окончанию русско-шведской войны при Елизавете Петровне был подписан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9131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А) </a:t>
            </a:r>
            <a:r>
              <a:rPr lang="ru-RU" sz="4800" dirty="0" err="1" smtClean="0"/>
              <a:t>Ништадский</a:t>
            </a:r>
            <a:r>
              <a:rPr lang="ru-RU" sz="4800" dirty="0" smtClean="0"/>
              <a:t> мир</a:t>
            </a:r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Б) </a:t>
            </a:r>
            <a:r>
              <a:rPr lang="ru-RU" sz="4800" dirty="0" err="1" smtClean="0"/>
              <a:t>Абосский</a:t>
            </a:r>
            <a:r>
              <a:rPr lang="ru-RU" sz="4800" dirty="0" smtClean="0"/>
              <a:t> мир</a:t>
            </a:r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В) </a:t>
            </a:r>
            <a:r>
              <a:rPr lang="ru-RU" sz="4800" dirty="0" smtClean="0"/>
              <a:t>Бухарестский мир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12. Русско-турецкая война 1735-1739 гг. была при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А)</a:t>
            </a:r>
            <a:r>
              <a:rPr lang="ru-RU" sz="4800" dirty="0" smtClean="0"/>
              <a:t> Елизавете Петровне</a:t>
            </a:r>
          </a:p>
          <a:p>
            <a:pPr marL="514350" indent="-51435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Б)</a:t>
            </a:r>
            <a:r>
              <a:rPr lang="ru-RU" sz="4800" dirty="0" smtClean="0"/>
              <a:t> Петре </a:t>
            </a:r>
            <a:r>
              <a:rPr lang="en-US" sz="4800" dirty="0" smtClean="0"/>
              <a:t>II</a:t>
            </a:r>
            <a:endParaRPr lang="ru-RU" sz="4800" dirty="0" smtClean="0"/>
          </a:p>
          <a:p>
            <a:pPr marL="514350" indent="-51435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В)</a:t>
            </a:r>
            <a:r>
              <a:rPr lang="ru-RU" sz="4800" dirty="0" smtClean="0"/>
              <a:t> Анне Иоанновне</a:t>
            </a:r>
          </a:p>
          <a:p>
            <a:pPr marL="514350" indent="-514350">
              <a:buNone/>
            </a:pP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2. О ком идет речь?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Внук великого императора, сын убитого царевича, ставший императором в подростковом возрасте. Любитель охоты и придворных забав. Умер от оспы в разгар подготовки к свадьбе.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13.  Укажите даты Семилетней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А) </a:t>
            </a:r>
            <a:r>
              <a:rPr lang="ru-RU" sz="4400" dirty="0" smtClean="0"/>
              <a:t>1762-1769 гг.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Б) </a:t>
            </a:r>
            <a:r>
              <a:rPr lang="ru-RU" sz="4400" dirty="0" smtClean="0"/>
              <a:t>1756-1762 гг.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В) </a:t>
            </a:r>
            <a:r>
              <a:rPr lang="ru-RU" sz="4400" dirty="0" smtClean="0"/>
              <a:t>1750-1757 гг.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14. Семилетняя война – это война России против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А) </a:t>
            </a:r>
            <a:r>
              <a:rPr lang="ru-RU" sz="4400" dirty="0" smtClean="0"/>
              <a:t>Австрии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Б) </a:t>
            </a:r>
            <a:r>
              <a:rPr lang="ru-RU" sz="4400" dirty="0" smtClean="0"/>
              <a:t>Пруссии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В) </a:t>
            </a:r>
            <a:r>
              <a:rPr lang="ru-RU" sz="4400" dirty="0" smtClean="0"/>
              <a:t>Дании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15. Чем заканчивается период дворцовых переворотов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А) </a:t>
            </a:r>
            <a:r>
              <a:rPr lang="ru-RU" sz="4400" dirty="0" smtClean="0"/>
              <a:t>воцарением Екатерины </a:t>
            </a:r>
            <a:r>
              <a:rPr lang="en-US" sz="4400" dirty="0" smtClean="0"/>
              <a:t>II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Б) </a:t>
            </a:r>
            <a:r>
              <a:rPr lang="ru-RU" sz="4400" dirty="0" smtClean="0"/>
              <a:t>воцарением Петра </a:t>
            </a:r>
            <a:r>
              <a:rPr lang="en-US" sz="4400" dirty="0" smtClean="0"/>
              <a:t>III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В) </a:t>
            </a:r>
            <a:r>
              <a:rPr lang="ru-RU" sz="4400" dirty="0" smtClean="0"/>
              <a:t>воцарением Екатерины </a:t>
            </a:r>
            <a:r>
              <a:rPr lang="en-US" sz="4400" dirty="0" smtClean="0"/>
              <a:t>I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О ком идет речь?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Внук    великого    императора,    сын    его любимой дочери,  воспитанный на чужбине    и    принявший    обычаи    и    язык чужой страны. Наречен наследником престола    родной    теткой,    пришедшей    к власти  в  результате  очередного  переворота.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4. О ком идет речь?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Прибалтийская крестьянка-католичка, жена шведского драгуна, вторая жена Петра Великого и первая женщина на российском престоле.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О ком идет речь?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Племянница великого царя, вдова небогатого курляндского герцога,  ставшая императрицей по приглашению Верховного тайного совета. Десять лет правления этой грозной женщины были отмечены усилением позиций прибалтийских немцев у трона.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О ком идет речь?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Дочь великого Петра, рожденная вне брака, свергла с престола младенца-императора, приходившегося ей внучатым пле­мянником, и правила страной 20 лет.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038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7.Расположите императоров и императриц в хронологическом порядке, исходя из их правления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А)</a:t>
            </a:r>
            <a:r>
              <a:rPr lang="ru-RU" dirty="0" smtClean="0"/>
              <a:t> Анна Иоанновна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Б</a:t>
            </a:r>
            <a:r>
              <a:rPr lang="ru-RU" dirty="0" smtClean="0"/>
              <a:t>) Елизавета Петровна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В)</a:t>
            </a:r>
            <a:r>
              <a:rPr lang="ru-RU" dirty="0" smtClean="0"/>
              <a:t> Петр </a:t>
            </a:r>
            <a:r>
              <a:rPr lang="en-US" dirty="0" smtClean="0"/>
              <a:t>II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Г)</a:t>
            </a:r>
            <a:r>
              <a:rPr lang="ru-RU" dirty="0" smtClean="0"/>
              <a:t>  Петр </a:t>
            </a:r>
            <a:r>
              <a:rPr lang="en-US" dirty="0" smtClean="0"/>
              <a:t>I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Д)</a:t>
            </a:r>
            <a:r>
              <a:rPr lang="ru-RU" dirty="0" smtClean="0"/>
              <a:t> Екатерина </a:t>
            </a:r>
            <a:r>
              <a:rPr lang="en-US" dirty="0" smtClean="0"/>
              <a:t>I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Е)</a:t>
            </a:r>
            <a:r>
              <a:rPr lang="ru-RU" dirty="0" smtClean="0"/>
              <a:t> Иван Антонович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Ж)</a:t>
            </a:r>
            <a:r>
              <a:rPr lang="ru-RU" dirty="0" smtClean="0"/>
              <a:t> Петр </a:t>
            </a:r>
            <a:r>
              <a:rPr lang="en-US" dirty="0" smtClean="0"/>
              <a:t>III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8. При каком правители первым министром был Э. Бирон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А)</a:t>
            </a:r>
            <a:r>
              <a:rPr lang="ru-RU" sz="5400" dirty="0" smtClean="0"/>
              <a:t> Анна Иоанновна</a:t>
            </a:r>
          </a:p>
          <a:p>
            <a:pPr marL="514350" indent="-51435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Б)</a:t>
            </a:r>
            <a:r>
              <a:rPr lang="ru-RU" sz="5400" dirty="0" smtClean="0"/>
              <a:t> Елизавета Петровна</a:t>
            </a:r>
          </a:p>
          <a:p>
            <a:pPr marL="514350" indent="-51435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В)</a:t>
            </a:r>
            <a:r>
              <a:rPr lang="ru-RU" sz="5400" dirty="0" smtClean="0"/>
              <a:t> Петр </a:t>
            </a:r>
            <a:r>
              <a:rPr lang="en-US" sz="5400" dirty="0" smtClean="0"/>
              <a:t>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602</TotalTime>
  <Words>872</Words>
  <PresentationFormat>Экран (4:3)</PresentationFormat>
  <Paragraphs>122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Литейная</vt:lpstr>
      <vt:lpstr>Слайд 1</vt:lpstr>
      <vt:lpstr>1. О ком идет речь?</vt:lpstr>
      <vt:lpstr>2. О ком идет речь? </vt:lpstr>
      <vt:lpstr>3. О ком идет речь?</vt:lpstr>
      <vt:lpstr>4. О ком идет речь?</vt:lpstr>
      <vt:lpstr>5. О ком идет речь?</vt:lpstr>
      <vt:lpstr>6. О ком идет речь?</vt:lpstr>
      <vt:lpstr>7.Расположите императоров и императриц в хронологическом порядке, исходя из их правления  </vt:lpstr>
      <vt:lpstr>8. При каком правители первым министром был Э. Бирон</vt:lpstr>
      <vt:lpstr>9. Кто управлял страной с 1741 года 1761 год </vt:lpstr>
      <vt:lpstr>10. Кто издал «Манифест о вольности дворянской» в 1762 году</vt:lpstr>
      <vt:lpstr>11. По окончанию русско-шведской войны при Елизавете Петровне был подписан</vt:lpstr>
      <vt:lpstr>12. Русско-турецкая война 1735-1739 гг. была при </vt:lpstr>
      <vt:lpstr>13.  Укажите даты Семилетней войны</vt:lpstr>
      <vt:lpstr>14. Семилетняя война – это война России против</vt:lpstr>
      <vt:lpstr>15. Чем заканчивается период дворцовых переворотов</vt:lpstr>
      <vt:lpstr>Слайд 17</vt:lpstr>
      <vt:lpstr>1. О ком идет речь?</vt:lpstr>
      <vt:lpstr>2. О ком идет речь? </vt:lpstr>
      <vt:lpstr>3. О ком идет речь?</vt:lpstr>
      <vt:lpstr>4. О ком идет речь?</vt:lpstr>
      <vt:lpstr>5. О ком идет речь?</vt:lpstr>
      <vt:lpstr>6. О ком идет речь?</vt:lpstr>
      <vt:lpstr>7.Расположите императоров и императриц в хронологическом порядке, исходя из их правления  </vt:lpstr>
      <vt:lpstr>8. При каком правители первым министром был Э. Бирон</vt:lpstr>
      <vt:lpstr>9. Кто управлял страной с 1741 года 1761 год </vt:lpstr>
      <vt:lpstr>10. Кто издал «Манифест о вольности дворянской» в 1762 году</vt:lpstr>
      <vt:lpstr>11. По окончанию русско-шведской войны при Елизавете Петровне был подписан</vt:lpstr>
      <vt:lpstr>12. Русско-турецкая война 1735-1739 гг. была при </vt:lpstr>
      <vt:lpstr>13.  Укажите даты Семилетней войны</vt:lpstr>
      <vt:lpstr>14. Семилетняя война – это война России против</vt:lpstr>
      <vt:lpstr>15. Чем заканчивается период дворцовых переворотов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Внешняя политика Екатерины II</dc:title>
  <cp:lastModifiedBy>1</cp:lastModifiedBy>
  <cp:revision>57</cp:revision>
  <dcterms:modified xsi:type="dcterms:W3CDTF">2014-11-20T11:24:52Z</dcterms:modified>
</cp:coreProperties>
</file>