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53336-E3D7-496F-83C1-45B28D8B12EF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661B3-00C9-4849-9BF9-5C13B1DA2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356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D112-9E33-4BBD-AF98-727F9AFB5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0548-494F-4853-A020-BAA0DE09359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D112-9E33-4BBD-AF98-727F9AFB5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0548-494F-4853-A020-BAA0DE093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D112-9E33-4BBD-AF98-727F9AFB5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0548-494F-4853-A020-BAA0DE093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D112-9E33-4BBD-AF98-727F9AFB5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0548-494F-4853-A020-BAA0DE093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D112-9E33-4BBD-AF98-727F9AFB5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0548-494F-4853-A020-BAA0DE0935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D112-9E33-4BBD-AF98-727F9AFB5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0548-494F-4853-A020-BAA0DE093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D112-9E33-4BBD-AF98-727F9AFB5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0548-494F-4853-A020-BAA0DE09359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D112-9E33-4BBD-AF98-727F9AFB5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0548-494F-4853-A020-BAA0DE093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D112-9E33-4BBD-AF98-727F9AFB5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0548-494F-4853-A020-BAA0DE093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D112-9E33-4BBD-AF98-727F9AFB5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0548-494F-4853-A020-BAA0DE09359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D112-9E33-4BBD-AF98-727F9AFB5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20548-494F-4853-A020-BAA0DE093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53CD112-9E33-4BBD-AF98-727F9AFB55D9}" type="datetimeFigureOut">
              <a:rPr lang="ru-RU" smtClean="0"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EB20548-494F-4853-A020-BAA0DE0935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2824" y="3095605"/>
            <a:ext cx="9144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по </a:t>
            </a:r>
            <a:r>
              <a:rPr lang="ru-RU" sz="4400" dirty="0"/>
              <a:t>теме «Простейшие задачи в координатах</a:t>
            </a:r>
            <a:r>
              <a:rPr lang="ru-RU" sz="4400" dirty="0" smtClean="0"/>
              <a:t>»</a:t>
            </a:r>
          </a:p>
          <a:p>
            <a:pPr algn="ctr"/>
            <a:r>
              <a:rPr lang="ru-RU" sz="2400" dirty="0" smtClean="0"/>
              <a:t>Подготовила учитель математики МБОУ СОШ № 1 г. </a:t>
            </a:r>
            <a:r>
              <a:rPr lang="ru-RU" sz="2400" dirty="0" err="1" smtClean="0"/>
              <a:t>Покачи</a:t>
            </a:r>
            <a:r>
              <a:rPr lang="ru-RU" sz="2400" dirty="0" smtClean="0"/>
              <a:t> </a:t>
            </a:r>
            <a:r>
              <a:rPr lang="ru-RU" sz="2400" dirty="0" err="1" smtClean="0"/>
              <a:t>Кожухарь</a:t>
            </a:r>
            <a:r>
              <a:rPr lang="ru-RU" sz="2400" dirty="0" smtClean="0"/>
              <a:t> Наталья Валерьевна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1340768"/>
            <a:ext cx="756084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800" b="1" dirty="0">
                <a:solidFill>
                  <a:schemeClr val="bg1"/>
                </a:solidFill>
              </a:rPr>
              <a:t> Математический диктант</a:t>
            </a:r>
          </a:p>
        </p:txBody>
      </p:sp>
    </p:spTree>
    <p:extLst>
      <p:ext uri="{BB962C8B-B14F-4D97-AF65-F5344CB8AC3E}">
        <p14:creationId xmlns:p14="http://schemas.microsoft.com/office/powerpoint/2010/main" val="308331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03648" y="1556792"/>
            <a:ext cx="144016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В-1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043752" y="1556792"/>
            <a:ext cx="158417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В-2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4008" y="2347002"/>
            <a:ext cx="4377904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1. На каком расстоянии от плоскости (</a:t>
            </a:r>
            <a:r>
              <a:rPr lang="ru-RU" sz="2400" dirty="0" err="1" smtClean="0"/>
              <a:t>уО</a:t>
            </a:r>
            <a:r>
              <a:rPr lang="en-US" sz="2400" dirty="0" smtClean="0"/>
              <a:t>z</a:t>
            </a:r>
            <a:r>
              <a:rPr lang="ru-RU" sz="2400" dirty="0" smtClean="0"/>
              <a:t>) находится точка В (-4; 2; -5)</a:t>
            </a:r>
          </a:p>
          <a:p>
            <a:endParaRPr lang="ru-RU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54532" y="2347002"/>
            <a:ext cx="4273451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1. На </a:t>
            </a:r>
            <a:r>
              <a:rPr lang="ru-RU" sz="2400" dirty="0"/>
              <a:t>каком расстоянии от плоскости (</a:t>
            </a:r>
            <a:r>
              <a:rPr lang="ru-RU" sz="2400" dirty="0" err="1"/>
              <a:t>хОу</a:t>
            </a:r>
            <a:r>
              <a:rPr lang="ru-RU" sz="2400" dirty="0"/>
              <a:t>) находится точка А (4; -3; -6</a:t>
            </a:r>
            <a:r>
              <a:rPr lang="ru-RU" sz="2400" dirty="0" smtClean="0"/>
              <a:t>)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46999" y="4221088"/>
            <a:ext cx="437790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2.</a:t>
            </a:r>
            <a:r>
              <a:rPr lang="en-US" sz="2400" smtClean="0"/>
              <a:t> </a:t>
            </a:r>
            <a:r>
              <a:rPr lang="ru-RU" sz="2400" smtClean="0"/>
              <a:t>На </a:t>
            </a:r>
            <a:r>
              <a:rPr lang="ru-RU" sz="2400" dirty="0"/>
              <a:t>каком расстоянии от начала координат находится точка: </a:t>
            </a:r>
            <a:endParaRPr lang="ru-RU" sz="2400" dirty="0" smtClean="0"/>
          </a:p>
          <a:p>
            <a:r>
              <a:rPr lang="ru-RU" sz="2400" dirty="0" smtClean="0"/>
              <a:t>                  В </a:t>
            </a:r>
            <a:r>
              <a:rPr lang="ru-RU" sz="2400" dirty="0"/>
              <a:t>(0; -3; 4)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4532" y="4221088"/>
            <a:ext cx="4273452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2. На </a:t>
            </a:r>
            <a:r>
              <a:rPr lang="ru-RU" sz="2400" dirty="0"/>
              <a:t>каком расстоянии от начала координат находится точка: </a:t>
            </a:r>
            <a:endParaRPr lang="ru-RU" sz="2400" dirty="0" smtClean="0"/>
          </a:p>
          <a:p>
            <a:r>
              <a:rPr lang="ru-RU" sz="2400" dirty="0" smtClean="0"/>
              <a:t>                    А </a:t>
            </a:r>
            <a:r>
              <a:rPr lang="ru-RU" sz="2400" dirty="0"/>
              <a:t>(4; 0; -3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8106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3" grpId="0" animBg="1"/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159680"/>
            <a:ext cx="116955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В-1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25728" y="2823319"/>
            <a:ext cx="374520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3. Найдите координаты середины отрезка, если его концы имеют координаты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5728" y="4023648"/>
            <a:ext cx="374520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А (3; 2; 5) ; В (-1; -4; 3)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4023648"/>
            <a:ext cx="399892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А (-4; -3; 2) ; В (2; 1; -4)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940152" y="2176988"/>
            <a:ext cx="115212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В-2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2823319"/>
            <a:ext cx="399892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3. Найдите координаты середины отрезка, если его концы имеют координаты </a:t>
            </a:r>
          </a:p>
        </p:txBody>
      </p:sp>
    </p:spTree>
    <p:extLst>
      <p:ext uri="{BB962C8B-B14F-4D97-AF65-F5344CB8AC3E}">
        <p14:creationId xmlns:p14="http://schemas.microsoft.com/office/powerpoint/2010/main" val="57717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159680"/>
            <a:ext cx="116955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В-1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25728" y="3654315"/>
            <a:ext cx="374520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А (5; </a:t>
            </a:r>
            <a:r>
              <a:rPr lang="ru-RU" sz="2400" dirty="0"/>
              <a:t>3</a:t>
            </a:r>
            <a:r>
              <a:rPr lang="ru-RU" sz="2400" dirty="0" smtClean="0"/>
              <a:t>; </a:t>
            </a:r>
            <a:r>
              <a:rPr lang="ru-RU" sz="2400" dirty="0"/>
              <a:t>2</a:t>
            </a:r>
            <a:r>
              <a:rPr lang="ru-RU" sz="2400" dirty="0" smtClean="0"/>
              <a:t>) ; В (3; -1; -4)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3654316"/>
            <a:ext cx="399892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А (-3; 2; -4) ; В (1; -4; 2)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940152" y="2176988"/>
            <a:ext cx="115212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В-2</a:t>
            </a:r>
            <a:endParaRPr lang="ru-RU" sz="3600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325728" y="2823319"/>
            <a:ext cx="3745208" cy="830997"/>
            <a:chOff x="325728" y="2823319"/>
            <a:chExt cx="3745208" cy="830997"/>
          </a:xfrm>
        </p:grpSpPr>
        <p:sp>
          <p:nvSpPr>
            <p:cNvPr id="3" name="TextBox 2"/>
            <p:cNvSpPr txBox="1"/>
            <p:nvPr/>
          </p:nvSpPr>
          <p:spPr>
            <a:xfrm>
              <a:off x="325728" y="2823319"/>
              <a:ext cx="3745208" cy="8309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4. Найдите длину вектора               </a:t>
              </a:r>
            </a:p>
            <a:p>
              <a:r>
                <a:rPr lang="ru-RU" sz="2400" dirty="0" smtClean="0"/>
                <a:t>АВ, если</a:t>
              </a:r>
              <a:endParaRPr lang="ru-RU" sz="2400" dirty="0"/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>
              <a:off x="467544" y="3238817"/>
              <a:ext cx="3600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4644008" y="2823319"/>
            <a:ext cx="3998928" cy="830997"/>
            <a:chOff x="4644008" y="2823319"/>
            <a:chExt cx="3998928" cy="83099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644008" y="2823319"/>
              <a:ext cx="3998928" cy="8309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ru-RU" sz="2400" dirty="0" smtClean="0"/>
                <a:t>4. Найдите </a:t>
              </a:r>
              <a:r>
                <a:rPr lang="ru-RU" sz="2400" dirty="0"/>
                <a:t>длину вектора </a:t>
              </a:r>
              <a:r>
                <a:rPr lang="ru-RU" sz="2400" dirty="0" smtClean="0"/>
                <a:t>ВА, </a:t>
              </a:r>
              <a:r>
                <a:rPr lang="ru-RU" sz="2400" dirty="0"/>
                <a:t>если</a:t>
              </a: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6585" y="3154884"/>
              <a:ext cx="457200" cy="188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6325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295" y="2147452"/>
            <a:ext cx="124301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147451"/>
            <a:ext cx="1243013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547129" y="2857331"/>
            <a:ext cx="3547343" cy="1200329"/>
            <a:chOff x="547129" y="2857331"/>
            <a:chExt cx="3547343" cy="1200329"/>
          </a:xfrm>
        </p:grpSpPr>
        <p:sp>
          <p:nvSpPr>
            <p:cNvPr id="3" name="TextBox 2"/>
            <p:cNvSpPr txBox="1"/>
            <p:nvPr/>
          </p:nvSpPr>
          <p:spPr>
            <a:xfrm>
              <a:off x="547129" y="2857331"/>
              <a:ext cx="3547343" cy="120032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5. Записать координаты вектора а, если</a:t>
              </a:r>
            </a:p>
            <a:p>
              <a:r>
                <a:rPr lang="en-US" sz="2400" dirty="0" smtClean="0"/>
                <a:t>           </a:t>
              </a:r>
              <a:r>
                <a:rPr lang="ru-RU" sz="2400" dirty="0" smtClean="0"/>
                <a:t>а = 4</a:t>
              </a:r>
              <a:r>
                <a:rPr lang="en-US" sz="2400" dirty="0" smtClean="0"/>
                <a:t>i-3k</a:t>
              </a:r>
              <a:endParaRPr lang="ru-RU" sz="2400" dirty="0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4686" y="3583781"/>
              <a:ext cx="377825" cy="188913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9581" y="3244018"/>
              <a:ext cx="377825" cy="188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0414" y="3602037"/>
              <a:ext cx="304799" cy="152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4" name="Picture 10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4016" y="3583781"/>
              <a:ext cx="305775" cy="152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" name="Группа 7"/>
          <p:cNvGrpSpPr/>
          <p:nvPr/>
        </p:nvGrpSpPr>
        <p:grpSpPr>
          <a:xfrm>
            <a:off x="5085494" y="2857331"/>
            <a:ext cx="3816424" cy="1200329"/>
            <a:chOff x="5085494" y="2857331"/>
            <a:chExt cx="3816424" cy="120032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085494" y="2857331"/>
              <a:ext cx="3816424" cy="120032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ru-RU" sz="2400" dirty="0"/>
                <a:t>5. Записать координаты вектора </a:t>
              </a:r>
              <a:r>
                <a:rPr lang="en-US" sz="2400" dirty="0"/>
                <a:t>b</a:t>
              </a:r>
              <a:r>
                <a:rPr lang="ru-RU" sz="2400" dirty="0" smtClean="0"/>
                <a:t>, если</a:t>
              </a:r>
              <a:endParaRPr lang="en-US" sz="2400" dirty="0" smtClean="0"/>
            </a:p>
            <a:p>
              <a:r>
                <a:rPr lang="en-US" sz="2400" dirty="0" smtClean="0"/>
                <a:t>                b = 5j+i</a:t>
              </a:r>
              <a:endParaRPr lang="ru-RU" sz="2400" dirty="0"/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2199" y="3565524"/>
              <a:ext cx="377825" cy="188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3287" y="3241742"/>
              <a:ext cx="377825" cy="188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2370" y="3623956"/>
              <a:ext cx="225425" cy="112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6296" y="3621880"/>
              <a:ext cx="225425" cy="112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3594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45219" y="2967335"/>
            <a:ext cx="36535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Ответы! 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963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672" y="886468"/>
            <a:ext cx="1243013" cy="96361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693" y="867812"/>
            <a:ext cx="1243013" cy="96361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801018" y="1831425"/>
            <a:ext cx="3312368" cy="25545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/>
              <a:t>6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5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(1; -1; 1)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2√14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{4; 0; -3}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6015" y="1850081"/>
            <a:ext cx="3312368" cy="25545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>
                <a:solidFill>
                  <a:schemeClr val="bg1"/>
                </a:solidFill>
              </a:rPr>
              <a:t>4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solidFill>
                  <a:schemeClr val="bg1"/>
                </a:solidFill>
              </a:rPr>
              <a:t>5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1"/>
                </a:solidFill>
              </a:rPr>
              <a:t>(-1</a:t>
            </a:r>
            <a:r>
              <a:rPr lang="ru-RU" sz="3200" dirty="0">
                <a:solidFill>
                  <a:schemeClr val="bg1"/>
                </a:solidFill>
              </a:rPr>
              <a:t>; -1; </a:t>
            </a:r>
            <a:r>
              <a:rPr lang="ru-RU" sz="3200" dirty="0" smtClean="0">
                <a:solidFill>
                  <a:schemeClr val="bg1"/>
                </a:solidFill>
              </a:rPr>
              <a:t>-1</a:t>
            </a:r>
            <a:r>
              <a:rPr lang="ru-RU" sz="3200" dirty="0">
                <a:solidFill>
                  <a:schemeClr val="bg1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solidFill>
                  <a:schemeClr val="bg1"/>
                </a:solidFill>
              </a:rPr>
              <a:t>2</a:t>
            </a:r>
            <a:r>
              <a:rPr lang="ru-RU" sz="3200" dirty="0" smtClean="0">
                <a:solidFill>
                  <a:schemeClr val="bg1"/>
                </a:solidFill>
              </a:rPr>
              <a:t>√22</a:t>
            </a:r>
            <a:endParaRPr lang="ru-RU" sz="32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solidFill>
                  <a:schemeClr val="bg1"/>
                </a:solidFill>
              </a:rPr>
              <a:t>{1; 5; 0}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89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118</TotalTime>
  <Words>300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Савина</dc:creator>
  <cp:lastModifiedBy>1</cp:lastModifiedBy>
  <cp:revision>15</cp:revision>
  <dcterms:created xsi:type="dcterms:W3CDTF">2013-12-15T15:49:05Z</dcterms:created>
  <dcterms:modified xsi:type="dcterms:W3CDTF">2014-11-29T16:15:11Z</dcterms:modified>
</cp:coreProperties>
</file>