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50021"/>
    <a:srgbClr val="800000"/>
    <a:srgbClr val="FF5050"/>
    <a:srgbClr val="6666FF"/>
    <a:srgbClr val="B9A3B3"/>
    <a:srgbClr val="FFFF66"/>
    <a:srgbClr val="CC0066"/>
    <a:srgbClr val="CE7ACE"/>
    <a:srgbClr val="D05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87549" autoAdjust="0"/>
  </p:normalViewPr>
  <p:slideViewPr>
    <p:cSldViewPr>
      <p:cViewPr varScale="1">
        <p:scale>
          <a:sx n="64" d="100"/>
          <a:sy n="64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1FE49-5669-45A2-B0BA-65E50927DAE2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612BB51A-BB67-430C-AC88-BCA55E74C8B7}">
      <dgm:prSet phldrT="[Текст]"/>
      <dgm:spPr/>
      <dgm:t>
        <a:bodyPr/>
        <a:lstStyle/>
        <a:p>
          <a:r>
            <a:rPr lang="ru-RU" dirty="0"/>
            <a:t>герцоги и графы</a:t>
          </a:r>
        </a:p>
      </dgm:t>
    </dgm:pt>
    <dgm:pt modelId="{74C16153-2347-4C6B-B01A-23B3DCEDE9DB}" type="parTrans" cxnId="{18371B9A-BE59-4B86-A6C6-73ECBEE62AAE}">
      <dgm:prSet/>
      <dgm:spPr/>
      <dgm:t>
        <a:bodyPr/>
        <a:lstStyle/>
        <a:p>
          <a:endParaRPr lang="ru-RU"/>
        </a:p>
      </dgm:t>
    </dgm:pt>
    <dgm:pt modelId="{7DD3477F-6745-4F16-BF74-04E2CEDA5BBF}" type="sibTrans" cxnId="{18371B9A-BE59-4B86-A6C6-73ECBEE62AAE}">
      <dgm:prSet/>
      <dgm:spPr/>
      <dgm:t>
        <a:bodyPr/>
        <a:lstStyle/>
        <a:p>
          <a:endParaRPr lang="ru-RU"/>
        </a:p>
      </dgm:t>
    </dgm:pt>
    <dgm:pt modelId="{479396D0-17F7-43D7-B85A-BBA40C9AAD4F}">
      <dgm:prSet phldrT="[Текст]"/>
      <dgm:spPr/>
      <dgm:t>
        <a:bodyPr/>
        <a:lstStyle/>
        <a:p>
          <a:r>
            <a:rPr lang="ru-RU" dirty="0" smtClean="0"/>
            <a:t>маркизы и бароны</a:t>
          </a:r>
          <a:endParaRPr lang="ru-RU" dirty="0"/>
        </a:p>
      </dgm:t>
    </dgm:pt>
    <dgm:pt modelId="{164F40D3-7764-4994-8A8F-AB4CBA3DE042}" type="parTrans" cxnId="{A5139A7E-1497-4563-B585-A5838AEC80F0}">
      <dgm:prSet/>
      <dgm:spPr/>
      <dgm:t>
        <a:bodyPr/>
        <a:lstStyle/>
        <a:p>
          <a:endParaRPr lang="ru-RU"/>
        </a:p>
      </dgm:t>
    </dgm:pt>
    <dgm:pt modelId="{8DF147D8-E25F-4F22-8789-D661EB332AAD}" type="sibTrans" cxnId="{A5139A7E-1497-4563-B585-A5838AEC80F0}">
      <dgm:prSet/>
      <dgm:spPr/>
      <dgm:t>
        <a:bodyPr/>
        <a:lstStyle/>
        <a:p>
          <a:endParaRPr lang="ru-RU"/>
        </a:p>
      </dgm:t>
    </dgm:pt>
    <dgm:pt modelId="{5D1A62F7-4EDC-446C-B26E-B8DFE91FB5F4}">
      <dgm:prSet phldrT="[Текст]"/>
      <dgm:spPr/>
      <dgm:t>
        <a:bodyPr/>
        <a:lstStyle/>
        <a:p>
          <a:r>
            <a:rPr lang="ru-RU" dirty="0"/>
            <a:t>рыцари</a:t>
          </a:r>
        </a:p>
      </dgm:t>
    </dgm:pt>
    <dgm:pt modelId="{3C18697F-CB43-439A-8D92-B0999808C2FA}" type="parTrans" cxnId="{665A4BEC-89BD-4727-A450-1665A2F9328C}">
      <dgm:prSet/>
      <dgm:spPr/>
      <dgm:t>
        <a:bodyPr/>
        <a:lstStyle/>
        <a:p>
          <a:endParaRPr lang="ru-RU"/>
        </a:p>
      </dgm:t>
    </dgm:pt>
    <dgm:pt modelId="{6E785A57-C41E-4CD9-A9FC-33B08FDECC96}" type="sibTrans" cxnId="{665A4BEC-89BD-4727-A450-1665A2F9328C}">
      <dgm:prSet/>
      <dgm:spPr/>
      <dgm:t>
        <a:bodyPr/>
        <a:lstStyle/>
        <a:p>
          <a:endParaRPr lang="ru-RU"/>
        </a:p>
      </dgm:t>
    </dgm:pt>
    <dgm:pt modelId="{0364C11C-57A0-4687-95A1-087FB345B4C9}">
      <dgm:prSet/>
      <dgm:spPr/>
      <dgm:t>
        <a:bodyPr/>
        <a:lstStyle/>
        <a:p>
          <a:r>
            <a:rPr lang="ru-RU" dirty="0"/>
            <a:t>король</a:t>
          </a:r>
        </a:p>
      </dgm:t>
    </dgm:pt>
    <dgm:pt modelId="{639A1292-C8D4-4846-A1C8-D1B0E8806CD1}" type="parTrans" cxnId="{34BEBCB6-4248-424F-96B1-CDEB72B924A2}">
      <dgm:prSet/>
      <dgm:spPr/>
      <dgm:t>
        <a:bodyPr/>
        <a:lstStyle/>
        <a:p>
          <a:endParaRPr lang="ru-RU"/>
        </a:p>
      </dgm:t>
    </dgm:pt>
    <dgm:pt modelId="{47ED24AA-0962-44B0-90CA-7BD7CA2420E1}" type="sibTrans" cxnId="{34BEBCB6-4248-424F-96B1-CDEB72B924A2}">
      <dgm:prSet/>
      <dgm:spPr/>
      <dgm:t>
        <a:bodyPr/>
        <a:lstStyle/>
        <a:p>
          <a:endParaRPr lang="ru-RU"/>
        </a:p>
      </dgm:t>
    </dgm:pt>
    <dgm:pt modelId="{6547FD4B-2FC4-445A-94E7-82D7A4B8AF1E}" type="pres">
      <dgm:prSet presAssocID="{BF81FE49-5669-45A2-B0BA-65E50927DAE2}" presName="Name0" presStyleCnt="0">
        <dgm:presLayoutVars>
          <dgm:dir/>
          <dgm:animLvl val="lvl"/>
          <dgm:resizeHandles val="exact"/>
        </dgm:presLayoutVars>
      </dgm:prSet>
      <dgm:spPr/>
    </dgm:pt>
    <dgm:pt modelId="{691C63E2-C86D-430E-AEC1-D9F5E45B7B12}" type="pres">
      <dgm:prSet presAssocID="{0364C11C-57A0-4687-95A1-087FB345B4C9}" presName="Name8" presStyleCnt="0"/>
      <dgm:spPr/>
    </dgm:pt>
    <dgm:pt modelId="{245CE634-A106-4298-8237-6EB2F363949F}" type="pres">
      <dgm:prSet presAssocID="{0364C11C-57A0-4687-95A1-087FB345B4C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1B006-2E37-49E7-9DD6-87C383211080}" type="pres">
      <dgm:prSet presAssocID="{0364C11C-57A0-4687-95A1-087FB345B4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0ED71-13CE-4E76-9B65-D13DFF10672A}" type="pres">
      <dgm:prSet presAssocID="{612BB51A-BB67-430C-AC88-BCA55E74C8B7}" presName="Name8" presStyleCnt="0"/>
      <dgm:spPr/>
    </dgm:pt>
    <dgm:pt modelId="{C9D034C1-8372-4810-8594-AACAAF45B60A}" type="pres">
      <dgm:prSet presAssocID="{612BB51A-BB67-430C-AC88-BCA55E74C8B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51105-1E51-4266-BD6E-D81BA6B5F016}" type="pres">
      <dgm:prSet presAssocID="{612BB51A-BB67-430C-AC88-BCA55E74C8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C13B-6C2C-4364-8EEC-D9BC3F123021}" type="pres">
      <dgm:prSet presAssocID="{479396D0-17F7-43D7-B85A-BBA40C9AAD4F}" presName="Name8" presStyleCnt="0"/>
      <dgm:spPr/>
    </dgm:pt>
    <dgm:pt modelId="{19D47AF6-1EDB-4178-9435-A8E55AB880EB}" type="pres">
      <dgm:prSet presAssocID="{479396D0-17F7-43D7-B85A-BBA40C9AAD4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DE11-281E-4370-8F2A-43873DBD92EE}" type="pres">
      <dgm:prSet presAssocID="{479396D0-17F7-43D7-B85A-BBA40C9AAD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36FE4-7E63-4B2D-899B-112664C0AF37}" type="pres">
      <dgm:prSet presAssocID="{5D1A62F7-4EDC-446C-B26E-B8DFE91FB5F4}" presName="Name8" presStyleCnt="0"/>
      <dgm:spPr/>
    </dgm:pt>
    <dgm:pt modelId="{4585F709-C134-4DB8-B153-5CECEC67898F}" type="pres">
      <dgm:prSet presAssocID="{5D1A62F7-4EDC-446C-B26E-B8DFE91FB5F4}" presName="level" presStyleLbl="node1" presStyleIdx="3" presStyleCnt="4" custLinFactNeighborX="8720" custLinFactNeighborY="53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4B2D-74B2-4925-A172-8ADE32D95BBA}" type="pres">
      <dgm:prSet presAssocID="{5D1A62F7-4EDC-446C-B26E-B8DFE91FB5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7A260-DCE5-4C32-A5FF-1ECCECC51ADD}" type="presOf" srcId="{0364C11C-57A0-4687-95A1-087FB345B4C9}" destId="{D671B006-2E37-49E7-9DD6-87C383211080}" srcOrd="1" destOrd="0" presId="urn:microsoft.com/office/officeart/2005/8/layout/pyramid1"/>
    <dgm:cxn modelId="{F5361849-B7C6-4E13-A946-1E8E2541C330}" type="presOf" srcId="{612BB51A-BB67-430C-AC88-BCA55E74C8B7}" destId="{44751105-1E51-4266-BD6E-D81BA6B5F016}" srcOrd="1" destOrd="0" presId="urn:microsoft.com/office/officeart/2005/8/layout/pyramid1"/>
    <dgm:cxn modelId="{23145A2F-09FF-4D74-9C13-0DAB3FFFA0DC}" type="presOf" srcId="{5D1A62F7-4EDC-446C-B26E-B8DFE91FB5F4}" destId="{4585F709-C134-4DB8-B153-5CECEC67898F}" srcOrd="0" destOrd="0" presId="urn:microsoft.com/office/officeart/2005/8/layout/pyramid1"/>
    <dgm:cxn modelId="{5AEE888E-B694-4572-9C7A-240154193B01}" type="presOf" srcId="{612BB51A-BB67-430C-AC88-BCA55E74C8B7}" destId="{C9D034C1-8372-4810-8594-AACAAF45B60A}" srcOrd="0" destOrd="0" presId="urn:microsoft.com/office/officeart/2005/8/layout/pyramid1"/>
    <dgm:cxn modelId="{665A4BEC-89BD-4727-A450-1665A2F9328C}" srcId="{BF81FE49-5669-45A2-B0BA-65E50927DAE2}" destId="{5D1A62F7-4EDC-446C-B26E-B8DFE91FB5F4}" srcOrd="3" destOrd="0" parTransId="{3C18697F-CB43-439A-8D92-B0999808C2FA}" sibTransId="{6E785A57-C41E-4CD9-A9FC-33B08FDECC96}"/>
    <dgm:cxn modelId="{6F33446C-028F-4E85-ABD0-94B93EBB6E8B}" type="presOf" srcId="{BF81FE49-5669-45A2-B0BA-65E50927DAE2}" destId="{6547FD4B-2FC4-445A-94E7-82D7A4B8AF1E}" srcOrd="0" destOrd="0" presId="urn:microsoft.com/office/officeart/2005/8/layout/pyramid1"/>
    <dgm:cxn modelId="{DBECE5A8-B4E7-41EF-814F-0D910B4F38C8}" type="presOf" srcId="{479396D0-17F7-43D7-B85A-BBA40C9AAD4F}" destId="{FF84DE11-281E-4370-8F2A-43873DBD92EE}" srcOrd="1" destOrd="0" presId="urn:microsoft.com/office/officeart/2005/8/layout/pyramid1"/>
    <dgm:cxn modelId="{34BEBCB6-4248-424F-96B1-CDEB72B924A2}" srcId="{BF81FE49-5669-45A2-B0BA-65E50927DAE2}" destId="{0364C11C-57A0-4687-95A1-087FB345B4C9}" srcOrd="0" destOrd="0" parTransId="{639A1292-C8D4-4846-A1C8-D1B0E8806CD1}" sibTransId="{47ED24AA-0962-44B0-90CA-7BD7CA2420E1}"/>
    <dgm:cxn modelId="{BE0529E8-45B4-4C34-8CC2-B1ABF47A1AE0}" type="presOf" srcId="{479396D0-17F7-43D7-B85A-BBA40C9AAD4F}" destId="{19D47AF6-1EDB-4178-9435-A8E55AB880EB}" srcOrd="0" destOrd="0" presId="urn:microsoft.com/office/officeart/2005/8/layout/pyramid1"/>
    <dgm:cxn modelId="{F570F102-990A-4B6C-AE2C-5C7419C39CF3}" type="presOf" srcId="{5D1A62F7-4EDC-446C-B26E-B8DFE91FB5F4}" destId="{07704B2D-74B2-4925-A172-8ADE32D95BBA}" srcOrd="1" destOrd="0" presId="urn:microsoft.com/office/officeart/2005/8/layout/pyramid1"/>
    <dgm:cxn modelId="{B1AA3969-4CF9-4F46-8F4A-1FE56C19602B}" type="presOf" srcId="{0364C11C-57A0-4687-95A1-087FB345B4C9}" destId="{245CE634-A106-4298-8237-6EB2F363949F}" srcOrd="0" destOrd="0" presId="urn:microsoft.com/office/officeart/2005/8/layout/pyramid1"/>
    <dgm:cxn modelId="{A5139A7E-1497-4563-B585-A5838AEC80F0}" srcId="{BF81FE49-5669-45A2-B0BA-65E50927DAE2}" destId="{479396D0-17F7-43D7-B85A-BBA40C9AAD4F}" srcOrd="2" destOrd="0" parTransId="{164F40D3-7764-4994-8A8F-AB4CBA3DE042}" sibTransId="{8DF147D8-E25F-4F22-8789-D661EB332AAD}"/>
    <dgm:cxn modelId="{18371B9A-BE59-4B86-A6C6-73ECBEE62AAE}" srcId="{BF81FE49-5669-45A2-B0BA-65E50927DAE2}" destId="{612BB51A-BB67-430C-AC88-BCA55E74C8B7}" srcOrd="1" destOrd="0" parTransId="{74C16153-2347-4C6B-B01A-23B3DCEDE9DB}" sibTransId="{7DD3477F-6745-4F16-BF74-04E2CEDA5BBF}"/>
    <dgm:cxn modelId="{A00C78B2-65F7-44BA-A59B-F1FE7D5DC190}" type="presParOf" srcId="{6547FD4B-2FC4-445A-94E7-82D7A4B8AF1E}" destId="{691C63E2-C86D-430E-AEC1-D9F5E45B7B12}" srcOrd="0" destOrd="0" presId="urn:microsoft.com/office/officeart/2005/8/layout/pyramid1"/>
    <dgm:cxn modelId="{2539AC38-A5B9-4D88-B1A4-CE4B05C13B21}" type="presParOf" srcId="{691C63E2-C86D-430E-AEC1-D9F5E45B7B12}" destId="{245CE634-A106-4298-8237-6EB2F363949F}" srcOrd="0" destOrd="0" presId="urn:microsoft.com/office/officeart/2005/8/layout/pyramid1"/>
    <dgm:cxn modelId="{1BA70FD7-A107-4858-8E41-DF5F98F97C68}" type="presParOf" srcId="{691C63E2-C86D-430E-AEC1-D9F5E45B7B12}" destId="{D671B006-2E37-49E7-9DD6-87C383211080}" srcOrd="1" destOrd="0" presId="urn:microsoft.com/office/officeart/2005/8/layout/pyramid1"/>
    <dgm:cxn modelId="{DF16A327-FA66-4627-8B6F-F8C4C21F8EDB}" type="presParOf" srcId="{6547FD4B-2FC4-445A-94E7-82D7A4B8AF1E}" destId="{5890ED71-13CE-4E76-9B65-D13DFF10672A}" srcOrd="1" destOrd="0" presId="urn:microsoft.com/office/officeart/2005/8/layout/pyramid1"/>
    <dgm:cxn modelId="{B8ADD518-3861-46BD-AC60-9413C4A39921}" type="presParOf" srcId="{5890ED71-13CE-4E76-9B65-D13DFF10672A}" destId="{C9D034C1-8372-4810-8594-AACAAF45B60A}" srcOrd="0" destOrd="0" presId="urn:microsoft.com/office/officeart/2005/8/layout/pyramid1"/>
    <dgm:cxn modelId="{36F840ED-682F-4432-BC53-3690B80C2292}" type="presParOf" srcId="{5890ED71-13CE-4E76-9B65-D13DFF10672A}" destId="{44751105-1E51-4266-BD6E-D81BA6B5F016}" srcOrd="1" destOrd="0" presId="urn:microsoft.com/office/officeart/2005/8/layout/pyramid1"/>
    <dgm:cxn modelId="{2D4C50FC-0B47-40F0-A32B-C8CF98221F1E}" type="presParOf" srcId="{6547FD4B-2FC4-445A-94E7-82D7A4B8AF1E}" destId="{FB33C13B-6C2C-4364-8EEC-D9BC3F123021}" srcOrd="2" destOrd="0" presId="urn:microsoft.com/office/officeart/2005/8/layout/pyramid1"/>
    <dgm:cxn modelId="{76E8F33C-F0E7-4ECF-AB37-AC1B02AF2C16}" type="presParOf" srcId="{FB33C13B-6C2C-4364-8EEC-D9BC3F123021}" destId="{19D47AF6-1EDB-4178-9435-A8E55AB880EB}" srcOrd="0" destOrd="0" presId="urn:microsoft.com/office/officeart/2005/8/layout/pyramid1"/>
    <dgm:cxn modelId="{E602B2A9-92C2-4FEA-8CC8-377C96E7F47C}" type="presParOf" srcId="{FB33C13B-6C2C-4364-8EEC-D9BC3F123021}" destId="{FF84DE11-281E-4370-8F2A-43873DBD92EE}" srcOrd="1" destOrd="0" presId="urn:microsoft.com/office/officeart/2005/8/layout/pyramid1"/>
    <dgm:cxn modelId="{F56F812D-C829-461E-BBB2-2F06E02BB44B}" type="presParOf" srcId="{6547FD4B-2FC4-445A-94E7-82D7A4B8AF1E}" destId="{58536FE4-7E63-4B2D-899B-112664C0AF37}" srcOrd="3" destOrd="0" presId="urn:microsoft.com/office/officeart/2005/8/layout/pyramid1"/>
    <dgm:cxn modelId="{8384BBAA-5134-4D00-80FF-B8ACE46321B7}" type="presParOf" srcId="{58536FE4-7E63-4B2D-899B-112664C0AF37}" destId="{4585F709-C134-4DB8-B153-5CECEC67898F}" srcOrd="0" destOrd="0" presId="urn:microsoft.com/office/officeart/2005/8/layout/pyramid1"/>
    <dgm:cxn modelId="{CDBEA39E-2AAF-408D-9865-A87F3B92CCEE}" type="presParOf" srcId="{58536FE4-7E63-4B2D-899B-112664C0AF37}" destId="{07704B2D-74B2-4925-A172-8ADE32D95BB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FF965-46A0-4489-BE8A-93CCEF3AEB8F}" type="doc">
      <dgm:prSet loTypeId="urn:microsoft.com/office/officeart/2005/8/layout/process1" loCatId="process" qsTypeId="urn:microsoft.com/office/officeart/2005/8/quickstyle/3d7" qsCatId="3D" csTypeId="urn:microsoft.com/office/officeart/2005/8/colors/accent4_4" csCatId="accent4" phldr="1"/>
      <dgm:spPr/>
    </dgm:pt>
    <dgm:pt modelId="{5D821487-9462-4A22-AD24-DC82372E87FC}">
      <dgm:prSet phldrT="[Текст]"/>
      <dgm:spPr/>
      <dgm:t>
        <a:bodyPr/>
        <a:lstStyle/>
        <a:p>
          <a:r>
            <a:rPr lang="ru-RU" dirty="0" smtClean="0"/>
            <a:t>Паж(7)</a:t>
          </a:r>
          <a:endParaRPr lang="ru-RU" dirty="0"/>
        </a:p>
      </dgm:t>
    </dgm:pt>
    <dgm:pt modelId="{7829C0DC-9A10-4493-805F-AB2F9C4FB4E3}" type="parTrans" cxnId="{AA93C1D1-95FB-44D4-9026-4AA49C951185}">
      <dgm:prSet/>
      <dgm:spPr/>
      <dgm:t>
        <a:bodyPr/>
        <a:lstStyle/>
        <a:p>
          <a:endParaRPr lang="ru-RU"/>
        </a:p>
      </dgm:t>
    </dgm:pt>
    <dgm:pt modelId="{70118088-9300-43BE-AA58-29E4E586E830}" type="sibTrans" cxnId="{AA93C1D1-95FB-44D4-9026-4AA49C951185}">
      <dgm:prSet/>
      <dgm:spPr/>
      <dgm:t>
        <a:bodyPr/>
        <a:lstStyle/>
        <a:p>
          <a:endParaRPr lang="ru-RU"/>
        </a:p>
      </dgm:t>
    </dgm:pt>
    <dgm:pt modelId="{CC1B626F-C0C4-47F0-A542-AC42AB84D005}">
      <dgm:prSet phldrT="[Текст]"/>
      <dgm:spPr/>
      <dgm:t>
        <a:bodyPr/>
        <a:lstStyle/>
        <a:p>
          <a:r>
            <a:rPr lang="ru-RU" dirty="0" smtClean="0"/>
            <a:t>Оруженосец(14)</a:t>
          </a:r>
          <a:endParaRPr lang="ru-RU" dirty="0"/>
        </a:p>
      </dgm:t>
    </dgm:pt>
    <dgm:pt modelId="{17008A62-DB6E-4EE7-99EF-028B1A084C58}" type="parTrans" cxnId="{C28B0084-99D9-4887-891B-91669821592B}">
      <dgm:prSet/>
      <dgm:spPr/>
      <dgm:t>
        <a:bodyPr/>
        <a:lstStyle/>
        <a:p>
          <a:endParaRPr lang="ru-RU"/>
        </a:p>
      </dgm:t>
    </dgm:pt>
    <dgm:pt modelId="{DF093DE9-188F-4B85-B74C-335D637B890D}" type="sibTrans" cxnId="{C28B0084-99D9-4887-891B-91669821592B}">
      <dgm:prSet/>
      <dgm:spPr/>
      <dgm:t>
        <a:bodyPr/>
        <a:lstStyle/>
        <a:p>
          <a:endParaRPr lang="ru-RU"/>
        </a:p>
      </dgm:t>
    </dgm:pt>
    <dgm:pt modelId="{FD5CF1D2-3351-43D0-BCAF-CC4EEE5FD0B9}">
      <dgm:prSet phldrT="[Текст]"/>
      <dgm:spPr/>
      <dgm:t>
        <a:bodyPr/>
        <a:lstStyle/>
        <a:p>
          <a:r>
            <a:rPr lang="ru-RU" dirty="0" smtClean="0"/>
            <a:t>Рыцарь(21)</a:t>
          </a:r>
          <a:endParaRPr lang="ru-RU" dirty="0"/>
        </a:p>
      </dgm:t>
    </dgm:pt>
    <dgm:pt modelId="{E21AB4A3-7440-433F-8188-00AF2201F86D}" type="parTrans" cxnId="{B8495C75-3CC9-4649-8206-4C841E74BE64}">
      <dgm:prSet/>
      <dgm:spPr/>
      <dgm:t>
        <a:bodyPr/>
        <a:lstStyle/>
        <a:p>
          <a:endParaRPr lang="ru-RU"/>
        </a:p>
      </dgm:t>
    </dgm:pt>
    <dgm:pt modelId="{4131F8A0-6FB6-4F6A-8582-A1B78B39FB9B}" type="sibTrans" cxnId="{B8495C75-3CC9-4649-8206-4C841E74BE64}">
      <dgm:prSet/>
      <dgm:spPr/>
      <dgm:t>
        <a:bodyPr/>
        <a:lstStyle/>
        <a:p>
          <a:endParaRPr lang="ru-RU"/>
        </a:p>
      </dgm:t>
    </dgm:pt>
    <dgm:pt modelId="{27589721-D0DA-4FDC-BA41-B22F89C0A49A}" type="pres">
      <dgm:prSet presAssocID="{039FF965-46A0-4489-BE8A-93CCEF3AEB8F}" presName="Name0" presStyleCnt="0">
        <dgm:presLayoutVars>
          <dgm:dir/>
          <dgm:resizeHandles val="exact"/>
        </dgm:presLayoutVars>
      </dgm:prSet>
      <dgm:spPr/>
    </dgm:pt>
    <dgm:pt modelId="{5D3F16B1-CB04-487E-A6A9-FC507EB24CEA}" type="pres">
      <dgm:prSet presAssocID="{5D821487-9462-4A22-AD24-DC82372E87FC}" presName="node" presStyleLbl="node1" presStyleIdx="0" presStyleCnt="3" custLinFactNeighborX="-14432" custLinFactNeighborY="-8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29E90-FB01-46D8-9E50-58C6104B37B4}" type="pres">
      <dgm:prSet presAssocID="{70118088-9300-43BE-AA58-29E4E586E83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06509B-1608-4606-B12F-5DA16DC71F77}" type="pres">
      <dgm:prSet presAssocID="{70118088-9300-43BE-AA58-29E4E586E83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1CBEA52-7706-49FF-993A-E600D0FA99D4}" type="pres">
      <dgm:prSet presAssocID="{CC1B626F-C0C4-47F0-A542-AC42AB84D005}" presName="node" presStyleLbl="node1" presStyleIdx="1" presStyleCnt="3" custLinFactNeighborX="7765" custLinFactNeighborY="-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C4FF5-4699-44E6-A7C2-1B4ADBC9CACD}" type="pres">
      <dgm:prSet presAssocID="{DF093DE9-188F-4B85-B74C-335D637B890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E55E9F6-4C73-44A4-8878-361D85C4F5EE}" type="pres">
      <dgm:prSet presAssocID="{DF093DE9-188F-4B85-B74C-335D637B890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E2EA68-905F-4930-BA10-F519CCEA3F06}" type="pres">
      <dgm:prSet presAssocID="{FD5CF1D2-3351-43D0-BCAF-CC4EEE5FD0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95C75-3CC9-4649-8206-4C841E74BE64}" srcId="{039FF965-46A0-4489-BE8A-93CCEF3AEB8F}" destId="{FD5CF1D2-3351-43D0-BCAF-CC4EEE5FD0B9}" srcOrd="2" destOrd="0" parTransId="{E21AB4A3-7440-433F-8188-00AF2201F86D}" sibTransId="{4131F8A0-6FB6-4F6A-8582-A1B78B39FB9B}"/>
    <dgm:cxn modelId="{B39E3380-1BD3-414F-8174-390541F53886}" type="presOf" srcId="{DF093DE9-188F-4B85-B74C-335D637B890D}" destId="{E2AC4FF5-4699-44E6-A7C2-1B4ADBC9CACD}" srcOrd="0" destOrd="0" presId="urn:microsoft.com/office/officeart/2005/8/layout/process1"/>
    <dgm:cxn modelId="{62C2EE18-2981-47E2-9B90-1DE3500AFFB2}" type="presOf" srcId="{DF093DE9-188F-4B85-B74C-335D637B890D}" destId="{6E55E9F6-4C73-44A4-8878-361D85C4F5EE}" srcOrd="1" destOrd="0" presId="urn:microsoft.com/office/officeart/2005/8/layout/process1"/>
    <dgm:cxn modelId="{84DBC072-FAB3-4C1B-9BFF-A8A398F1D734}" type="presOf" srcId="{CC1B626F-C0C4-47F0-A542-AC42AB84D005}" destId="{C1CBEA52-7706-49FF-993A-E600D0FA99D4}" srcOrd="0" destOrd="0" presId="urn:microsoft.com/office/officeart/2005/8/layout/process1"/>
    <dgm:cxn modelId="{D0C84479-1A52-46F0-861A-92DBBF1DD3CE}" type="presOf" srcId="{FD5CF1D2-3351-43D0-BCAF-CC4EEE5FD0B9}" destId="{D1E2EA68-905F-4930-BA10-F519CCEA3F06}" srcOrd="0" destOrd="0" presId="urn:microsoft.com/office/officeart/2005/8/layout/process1"/>
    <dgm:cxn modelId="{C05FCD80-323A-4C36-87E1-46F16BFE4B7E}" type="presOf" srcId="{70118088-9300-43BE-AA58-29E4E586E830}" destId="{EF06509B-1608-4606-B12F-5DA16DC71F77}" srcOrd="1" destOrd="0" presId="urn:microsoft.com/office/officeart/2005/8/layout/process1"/>
    <dgm:cxn modelId="{D7680003-6FE3-437F-966F-73131E495E9D}" type="presOf" srcId="{70118088-9300-43BE-AA58-29E4E586E830}" destId="{68F29E90-FB01-46D8-9E50-58C6104B37B4}" srcOrd="0" destOrd="0" presId="urn:microsoft.com/office/officeart/2005/8/layout/process1"/>
    <dgm:cxn modelId="{C28B0084-99D9-4887-891B-91669821592B}" srcId="{039FF965-46A0-4489-BE8A-93CCEF3AEB8F}" destId="{CC1B626F-C0C4-47F0-A542-AC42AB84D005}" srcOrd="1" destOrd="0" parTransId="{17008A62-DB6E-4EE7-99EF-028B1A084C58}" sibTransId="{DF093DE9-188F-4B85-B74C-335D637B890D}"/>
    <dgm:cxn modelId="{0522CA85-BDB1-4878-BFEC-60F71956CFDC}" type="presOf" srcId="{5D821487-9462-4A22-AD24-DC82372E87FC}" destId="{5D3F16B1-CB04-487E-A6A9-FC507EB24CEA}" srcOrd="0" destOrd="0" presId="urn:microsoft.com/office/officeart/2005/8/layout/process1"/>
    <dgm:cxn modelId="{AA93C1D1-95FB-44D4-9026-4AA49C951185}" srcId="{039FF965-46A0-4489-BE8A-93CCEF3AEB8F}" destId="{5D821487-9462-4A22-AD24-DC82372E87FC}" srcOrd="0" destOrd="0" parTransId="{7829C0DC-9A10-4493-805F-AB2F9C4FB4E3}" sibTransId="{70118088-9300-43BE-AA58-29E4E586E830}"/>
    <dgm:cxn modelId="{FDB326B3-52D1-457C-96F0-C18FCA2DEFBD}" type="presOf" srcId="{039FF965-46A0-4489-BE8A-93CCEF3AEB8F}" destId="{27589721-D0DA-4FDC-BA41-B22F89C0A49A}" srcOrd="0" destOrd="0" presId="urn:microsoft.com/office/officeart/2005/8/layout/process1"/>
    <dgm:cxn modelId="{00D13341-3BC5-4BDB-848F-F3B9ADE29B3D}" type="presParOf" srcId="{27589721-D0DA-4FDC-BA41-B22F89C0A49A}" destId="{5D3F16B1-CB04-487E-A6A9-FC507EB24CEA}" srcOrd="0" destOrd="0" presId="urn:microsoft.com/office/officeart/2005/8/layout/process1"/>
    <dgm:cxn modelId="{FFBB1A02-F411-4AFD-BCC9-BC2897053B7F}" type="presParOf" srcId="{27589721-D0DA-4FDC-BA41-B22F89C0A49A}" destId="{68F29E90-FB01-46D8-9E50-58C6104B37B4}" srcOrd="1" destOrd="0" presId="urn:microsoft.com/office/officeart/2005/8/layout/process1"/>
    <dgm:cxn modelId="{2949FE70-0767-4122-B757-CBA9CFDE7437}" type="presParOf" srcId="{68F29E90-FB01-46D8-9E50-58C6104B37B4}" destId="{EF06509B-1608-4606-B12F-5DA16DC71F77}" srcOrd="0" destOrd="0" presId="urn:microsoft.com/office/officeart/2005/8/layout/process1"/>
    <dgm:cxn modelId="{6F201540-F9D8-487C-BA9E-148D8E41301A}" type="presParOf" srcId="{27589721-D0DA-4FDC-BA41-B22F89C0A49A}" destId="{C1CBEA52-7706-49FF-993A-E600D0FA99D4}" srcOrd="2" destOrd="0" presId="urn:microsoft.com/office/officeart/2005/8/layout/process1"/>
    <dgm:cxn modelId="{6E57D72D-95F6-4F05-90F6-F9F2A881876A}" type="presParOf" srcId="{27589721-D0DA-4FDC-BA41-B22F89C0A49A}" destId="{E2AC4FF5-4699-44E6-A7C2-1B4ADBC9CACD}" srcOrd="3" destOrd="0" presId="urn:microsoft.com/office/officeart/2005/8/layout/process1"/>
    <dgm:cxn modelId="{AA7866A3-9E53-47F0-9CCD-8AB5C9739683}" type="presParOf" srcId="{E2AC4FF5-4699-44E6-A7C2-1B4ADBC9CACD}" destId="{6E55E9F6-4C73-44A4-8878-361D85C4F5EE}" srcOrd="0" destOrd="0" presId="urn:microsoft.com/office/officeart/2005/8/layout/process1"/>
    <dgm:cxn modelId="{67441BFD-3099-47EB-AC4A-8E1C900EEAAD}" type="presParOf" srcId="{27589721-D0DA-4FDC-BA41-B22F89C0A49A}" destId="{D1E2EA68-905F-4930-BA10-F519CCEA3F0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CE634-A106-4298-8237-6EB2F363949F}">
      <dsp:nvSpPr>
        <dsp:cNvPr id="0" name=""/>
        <dsp:cNvSpPr/>
      </dsp:nvSpPr>
      <dsp:spPr>
        <a:xfrm>
          <a:off x="1232305" y="0"/>
          <a:ext cx="821537" cy="660801"/>
        </a:xfrm>
        <a:prstGeom prst="trapezoid">
          <a:avLst>
            <a:gd name="adj" fmla="val 621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король</a:t>
          </a:r>
        </a:p>
      </dsp:txBody>
      <dsp:txXfrm>
        <a:off x="1232305" y="0"/>
        <a:ext cx="821537" cy="660801"/>
      </dsp:txXfrm>
    </dsp:sp>
    <dsp:sp modelId="{C9D034C1-8372-4810-8594-AACAAF45B60A}">
      <dsp:nvSpPr>
        <dsp:cNvPr id="0" name=""/>
        <dsp:cNvSpPr/>
      </dsp:nvSpPr>
      <dsp:spPr>
        <a:xfrm>
          <a:off x="821537" y="660801"/>
          <a:ext cx="1643074" cy="660801"/>
        </a:xfrm>
        <a:prstGeom prst="trapezoid">
          <a:avLst>
            <a:gd name="adj" fmla="val 62162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герцоги и графы</a:t>
          </a:r>
        </a:p>
      </dsp:txBody>
      <dsp:txXfrm>
        <a:off x="1109074" y="660801"/>
        <a:ext cx="1067998" cy="660801"/>
      </dsp:txXfrm>
    </dsp:sp>
    <dsp:sp modelId="{19D47AF6-1EDB-4178-9435-A8E55AB880EB}">
      <dsp:nvSpPr>
        <dsp:cNvPr id="0" name=""/>
        <dsp:cNvSpPr/>
      </dsp:nvSpPr>
      <dsp:spPr>
        <a:xfrm>
          <a:off x="410768" y="1321603"/>
          <a:ext cx="2464611" cy="660801"/>
        </a:xfrm>
        <a:prstGeom prst="trapezoid">
          <a:avLst>
            <a:gd name="adj" fmla="val 62162"/>
          </a:avLst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маркизы и бароны</a:t>
          </a:r>
          <a:endParaRPr lang="ru-RU" sz="1900" kern="1200" dirty="0"/>
        </a:p>
      </dsp:txBody>
      <dsp:txXfrm>
        <a:off x="842075" y="1321603"/>
        <a:ext cx="1601997" cy="660801"/>
      </dsp:txXfrm>
    </dsp:sp>
    <dsp:sp modelId="{4585F709-C134-4DB8-B153-5CECEC67898F}">
      <dsp:nvSpPr>
        <dsp:cNvPr id="0" name=""/>
        <dsp:cNvSpPr/>
      </dsp:nvSpPr>
      <dsp:spPr>
        <a:xfrm>
          <a:off x="0" y="1982404"/>
          <a:ext cx="3286148" cy="660801"/>
        </a:xfrm>
        <a:prstGeom prst="trapezoid">
          <a:avLst>
            <a:gd name="adj" fmla="val 62162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рыцари</a:t>
          </a:r>
        </a:p>
      </dsp:txBody>
      <dsp:txXfrm>
        <a:off x="575075" y="1982404"/>
        <a:ext cx="2135996" cy="660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F16B1-CB04-487E-A6A9-FC507EB24CEA}">
      <dsp:nvSpPr>
        <dsp:cNvPr id="0" name=""/>
        <dsp:cNvSpPr/>
      </dsp:nvSpPr>
      <dsp:spPr>
        <a:xfrm>
          <a:off x="0" y="136243"/>
          <a:ext cx="1332416" cy="7994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Паж(7)</a:t>
          </a:r>
          <a:endParaRPr lang="ru-RU" sz="1200" kern="1200" dirty="0"/>
        </a:p>
      </dsp:txBody>
      <dsp:txXfrm>
        <a:off x="23415" y="159658"/>
        <a:ext cx="1285586" cy="752619"/>
      </dsp:txXfrm>
    </dsp:sp>
    <dsp:sp modelId="{68F29E90-FB01-46D8-9E50-58C6104B37B4}">
      <dsp:nvSpPr>
        <dsp:cNvPr id="0" name=""/>
        <dsp:cNvSpPr/>
      </dsp:nvSpPr>
      <dsp:spPr>
        <a:xfrm rot="119893">
          <a:off x="1477025" y="404392"/>
          <a:ext cx="306955" cy="330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477053" y="468875"/>
        <a:ext cx="214869" cy="198263"/>
      </dsp:txXfrm>
    </dsp:sp>
    <dsp:sp modelId="{C1CBEA52-7706-49FF-993A-E600D0FA99D4}">
      <dsp:nvSpPr>
        <dsp:cNvPr id="0" name=""/>
        <dsp:cNvSpPr/>
      </dsp:nvSpPr>
      <dsp:spPr>
        <a:xfrm>
          <a:off x="1911225" y="202925"/>
          <a:ext cx="1332416" cy="7994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80825"/>
            <a:satOff val="10999"/>
            <a:lumOff val="2316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Оруженосец(14)</a:t>
          </a:r>
          <a:endParaRPr lang="ru-RU" sz="1200" kern="1200" dirty="0"/>
        </a:p>
      </dsp:txBody>
      <dsp:txXfrm>
        <a:off x="1934640" y="226340"/>
        <a:ext cx="1285586" cy="752619"/>
      </dsp:txXfrm>
    </dsp:sp>
    <dsp:sp modelId="{E2AC4FF5-4699-44E6-A7C2-1B4ADBC9CACD}">
      <dsp:nvSpPr>
        <dsp:cNvPr id="0" name=""/>
        <dsp:cNvSpPr/>
      </dsp:nvSpPr>
      <dsp:spPr>
        <a:xfrm rot="8619">
          <a:off x="3366537" y="439735"/>
          <a:ext cx="260539" cy="330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129056"/>
            <a:satOff val="155"/>
            <a:lumOff val="2066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366537" y="505725"/>
        <a:ext cx="182377" cy="198263"/>
      </dsp:txXfrm>
    </dsp:sp>
    <dsp:sp modelId="{D1E2EA68-905F-4930-BA10-F519CCEA3F06}">
      <dsp:nvSpPr>
        <dsp:cNvPr id="0" name=""/>
        <dsp:cNvSpPr/>
      </dsp:nvSpPr>
      <dsp:spPr>
        <a:xfrm>
          <a:off x="3735223" y="207498"/>
          <a:ext cx="1332416" cy="7994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80825"/>
            <a:satOff val="10999"/>
            <a:lumOff val="23163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Рыцарь(21)</a:t>
          </a:r>
          <a:endParaRPr lang="ru-RU" sz="1200" kern="1200" dirty="0"/>
        </a:p>
      </dsp:txBody>
      <dsp:txXfrm>
        <a:off x="3758638" y="230913"/>
        <a:ext cx="1285586" cy="75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9EDC1-695D-41D4-B1A5-50B3BC5BB6DD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B090D-2BE6-4AE4-B129-7EB889F9F8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0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090D-2BE6-4AE4-B129-7EB889F9F8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090D-2BE6-4AE4-B129-7EB889F9F8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090D-2BE6-4AE4-B129-7EB889F9F8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B090D-2BE6-4AE4-B129-7EB889F9F8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24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F53B42-542F-4E4C-912A-9ADDF28B6135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489D8A-8C6A-475E-A270-1FFC086BEC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55576" y="548680"/>
            <a:ext cx="7632848" cy="208823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069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Те, кто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сражается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86380" y="3571876"/>
            <a:ext cx="3500462" cy="30003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itchFamily="18" charset="0"/>
                <a:cs typeface="Aharoni" panose="02010803020104030203" pitchFamily="2" charset="-79"/>
              </a:rPr>
              <a:t>Р</a:t>
            </a:r>
            <a:r>
              <a:rPr lang="ru-RU" sz="4400" dirty="0" smtClean="0">
                <a:latin typeface="Times New Roman" pitchFamily="18" charset="0"/>
                <a:cs typeface="Aharoni" panose="02010803020104030203" pitchFamily="2" charset="-79"/>
              </a:rPr>
              <a:t>ыцари</a:t>
            </a:r>
            <a:endParaRPr lang="ru-RU" sz="4400" dirty="0">
              <a:latin typeface="Times New Roman" pitchFamily="18" charset="0"/>
              <a:cs typeface="Aharoni" panose="02010803020104030203" pitchFamily="2" charset="-79"/>
            </a:endParaRPr>
          </a:p>
        </p:txBody>
      </p:sp>
      <p:pic>
        <p:nvPicPr>
          <p:cNvPr id="7" name="Picture 3" descr="C:\Users\Наташа\Pictures\средневековые замки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636912"/>
            <a:ext cx="3303684" cy="4073045"/>
          </a:xfrm>
          <a:prstGeom prst="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0659" y="428604"/>
            <a:ext cx="5582682" cy="830997"/>
          </a:xfrm>
          <a:prstGeom prst="rect">
            <a:avLst/>
          </a:prstGeom>
          <a:noFill/>
          <a:effectLst>
            <a:glow rad="101600">
              <a:srgbClr val="FF0066">
                <a:alpha val="6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Рыцарский замок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Наташа\Pictures\средневековые замк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357586" cy="3786214"/>
          </a:xfrm>
          <a:prstGeom prst="rect">
            <a:avLst/>
          </a:prstGeom>
          <a:noFill/>
        </p:spPr>
      </p:pic>
      <p:pic>
        <p:nvPicPr>
          <p:cNvPr id="5125" name="Picture 5" descr="C:\Users\Наташа\Pictures\средневековые замки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214686"/>
            <a:ext cx="1390650" cy="1643074"/>
          </a:xfrm>
          <a:prstGeom prst="rect">
            <a:avLst/>
          </a:prstGeom>
          <a:noFill/>
        </p:spPr>
      </p:pic>
      <p:pic>
        <p:nvPicPr>
          <p:cNvPr id="5126" name="Picture 6" descr="C:\Users\Наташа\Pictures\средневековые замки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072074"/>
            <a:ext cx="1357321" cy="1357322"/>
          </a:xfrm>
          <a:prstGeom prst="rect">
            <a:avLst/>
          </a:prstGeom>
          <a:noFill/>
        </p:spPr>
      </p:pic>
      <p:pic>
        <p:nvPicPr>
          <p:cNvPr id="5127" name="Picture 7" descr="C:\Users\Наташа\Pictures\средневековые замки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143248"/>
            <a:ext cx="1347790" cy="1643074"/>
          </a:xfrm>
          <a:prstGeom prst="rect">
            <a:avLst/>
          </a:prstGeom>
          <a:noFill/>
        </p:spPr>
      </p:pic>
      <p:pic>
        <p:nvPicPr>
          <p:cNvPr id="5128" name="Picture 8" descr="C:\Users\Наташа\Pictures\средневековые замки\замок внутри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929198"/>
            <a:ext cx="1400177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4546" y="15001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Донжон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3214686"/>
            <a:ext cx="17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Стены и башни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4429132"/>
            <a:ext cx="199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Подъемный мост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4714884"/>
            <a:ext cx="55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2500306"/>
            <a:ext cx="202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Внутренний двор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rot="10800000" flipV="1">
            <a:off x="2857488" y="2684972"/>
            <a:ext cx="428628" cy="4582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Наташа\Pictures\средневековые замки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142984"/>
            <a:ext cx="2500330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357298"/>
            <a:ext cx="2010807" cy="357190"/>
          </a:xfrm>
          <a:prstGeom prst="rect">
            <a:avLst/>
          </a:prstGeom>
          <a:solidFill>
            <a:srgbClr val="FF5050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000" dirty="0" smtClean="0"/>
              <a:t>охота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72264" y="1357298"/>
            <a:ext cx="1645579" cy="369332"/>
          </a:xfrm>
          <a:prstGeom prst="rect">
            <a:avLst/>
          </a:prstGeom>
          <a:solidFill>
            <a:srgbClr val="00B0F0"/>
          </a:solidFill>
        </p:spPr>
        <p:txBody>
          <a:bodyPr vert="wordArtVert" wrap="square" rtlCol="0">
            <a:spAutoFit/>
          </a:bodyPr>
          <a:lstStyle/>
          <a:p>
            <a:r>
              <a:rPr lang="ru-RU" sz="2000" dirty="0" smtClean="0"/>
              <a:t>пиры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071942"/>
            <a:ext cx="2010807" cy="369332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r>
              <a:rPr lang="ru-RU" sz="2000" dirty="0" smtClean="0"/>
              <a:t>война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4071942"/>
            <a:ext cx="2741263" cy="357190"/>
          </a:xfrm>
          <a:prstGeom prst="rect">
            <a:avLst/>
          </a:prstGeom>
          <a:solidFill>
            <a:srgbClr val="A50021"/>
          </a:solidFill>
        </p:spPr>
        <p:txBody>
          <a:bodyPr vert="wordArtVert" wrap="square" rtlCol="0">
            <a:spAutoFit/>
          </a:bodyPr>
          <a:lstStyle/>
          <a:p>
            <a:r>
              <a:rPr lang="ru-RU" sz="2000" dirty="0" smtClean="0"/>
              <a:t>турниры</a:t>
            </a:r>
            <a:endParaRPr lang="ru-RU" sz="2000" dirty="0"/>
          </a:p>
        </p:txBody>
      </p:sp>
      <p:pic>
        <p:nvPicPr>
          <p:cNvPr id="6147" name="Picture 3" descr="C:\Users\Наташа\Pictures\средневековые замки\календарь пир.jpg"/>
          <p:cNvPicPr>
            <a:picLocks noChangeAspect="1" noChangeArrowheads="1"/>
          </p:cNvPicPr>
          <p:nvPr/>
        </p:nvPicPr>
        <p:blipFill>
          <a:blip r:embed="rId2"/>
          <a:srcRect t="30000"/>
          <a:stretch>
            <a:fillRect/>
          </a:stretch>
        </p:blipFill>
        <p:spPr bwMode="auto">
          <a:xfrm>
            <a:off x="6286512" y="2000240"/>
            <a:ext cx="2357454" cy="1857388"/>
          </a:xfrm>
          <a:prstGeom prst="rect">
            <a:avLst/>
          </a:prstGeom>
          <a:noFill/>
        </p:spPr>
      </p:pic>
      <p:pic>
        <p:nvPicPr>
          <p:cNvPr id="6148" name="Picture 4" descr="C:\Users\Наташа\Pictures\средневековые замки\турнир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643446"/>
            <a:ext cx="2500330" cy="1643074"/>
          </a:xfrm>
          <a:prstGeom prst="rect">
            <a:avLst/>
          </a:prstGeom>
          <a:noFill/>
        </p:spPr>
      </p:pic>
      <p:pic>
        <p:nvPicPr>
          <p:cNvPr id="6149" name="Picture 5" descr="C:\Users\Наташа\Pictures\средневековые замки\штурм замк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2714644" cy="1714512"/>
          </a:xfrm>
          <a:prstGeom prst="rect">
            <a:avLst/>
          </a:prstGeom>
          <a:noFill/>
        </p:spPr>
      </p:pic>
      <p:pic>
        <p:nvPicPr>
          <p:cNvPr id="6150" name="Picture 6" descr="C:\Users\Наташа\Pictures\средневековые замки\охота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2928958" cy="1714512"/>
          </a:xfrm>
          <a:prstGeom prst="rect">
            <a:avLst/>
          </a:prstGeom>
          <a:noFill/>
        </p:spPr>
      </p:pic>
      <p:pic>
        <p:nvPicPr>
          <p:cNvPr id="6151" name="Picture 7" descr="C:\Users\Наташа\Pictures\средневековые замки\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429132"/>
            <a:ext cx="1714512" cy="178595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001056" cy="85725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Повседневная жи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знь и занятия рыцарей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2">
                  <a:lumMod val="75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2052" name="Picture 4" descr="c:\Users\Наташа\Pictures\средневековые замки\прогулка у замка 1.jpg"/>
          <p:cNvPicPr>
            <a:picLocks noChangeAspect="1" noChangeArrowheads="1"/>
          </p:cNvPicPr>
          <p:nvPr/>
        </p:nvPicPr>
        <p:blipFill>
          <a:blip r:embed="rId7"/>
          <a:srcRect t="30612"/>
          <a:stretch>
            <a:fillRect/>
          </a:stretch>
        </p:blipFill>
        <p:spPr bwMode="auto">
          <a:xfrm>
            <a:off x="3857620" y="1428736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28662" y="1071546"/>
            <a:ext cx="7143800" cy="30718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Picture 2" descr="http://www.suverenitet-ao.ru/uploads/posts/2013-03/1364645858_2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6" r="1976"/>
          <a:stretch/>
        </p:blipFill>
        <p:spPr bwMode="auto">
          <a:xfrm>
            <a:off x="2123728" y="399078"/>
            <a:ext cx="4340482" cy="60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15" y="428604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Жизнь и быт феодалов.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0" y="1351934"/>
            <a:ext cx="8429684" cy="53065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Главное богатство в средние века- </a:t>
            </a:r>
            <a:r>
              <a:rPr lang="ru-RU" sz="2000" dirty="0" smtClean="0">
                <a:solidFill>
                  <a:srgbClr val="EF1BA8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Пахотные земли, луга, леса, реки, пастбища - приносили основной доход.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Верховный собственник земли – король.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Феод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наследственное земельное держание, предоставленное при условии несения воинской службы.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Феодалы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–члены господствующего слоя в средневековом обществе – главные владельцы земли.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Рыцарь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конный воин, тот кто воюет. 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ша\Pictures\средневековые замки\костюмы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47" y="5301208"/>
            <a:ext cx="1643074" cy="1357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785786" y="1071546"/>
          <a:ext cx="328614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7" name="Схема 2"/>
          <p:cNvSpPr>
            <a:spLocks noChangeArrowheads="1"/>
          </p:cNvSpPr>
          <p:nvPr/>
        </p:nvSpPr>
        <p:spPr bwMode="auto">
          <a:xfrm>
            <a:off x="0" y="3657600"/>
            <a:ext cx="5486400" cy="3219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86314" y="1142984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Феодальная лестница  </a:t>
            </a:r>
            <a:r>
              <a:rPr lang="ru-RU" dirty="0" smtClean="0"/>
              <a:t>– организация феодалов в период феодальной раздробленности.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66"/>
                </a:solidFill>
              </a:rPr>
              <a:t>Сеньор </a:t>
            </a:r>
            <a:r>
              <a:rPr lang="ru-RU" dirty="0" smtClean="0"/>
              <a:t>– старший феодал;  тот, кто предоставил феод.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66"/>
                </a:solidFill>
              </a:rPr>
              <a:t>Вассал</a:t>
            </a:r>
            <a:r>
              <a:rPr lang="ru-RU" dirty="0" smtClean="0"/>
              <a:t> – военный слуга,  тот, кто получил феод.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00034" y="4857760"/>
          <a:ext cx="8286808" cy="182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Обязанности  сеньора</a:t>
                      </a:r>
                      <a:endParaRPr lang="ru-RU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Обязанности вассала</a:t>
                      </a:r>
                      <a:endParaRPr lang="ru-RU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110656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dirty="0" smtClean="0"/>
                        <a:t>Защищал вассала</a:t>
                      </a:r>
                      <a:r>
                        <a:rPr lang="ru-RU" baseline="0" dirty="0" smtClean="0"/>
                        <a:t> от врагов, предоставлял вассалу феод.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Служил в войске сеньора, охранял замок, участвовал в суде сеньора.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720" y="378619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Чьими вассалами были герцоги и графы? Бароны? Рыцари?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Чьими сеньорами были герцоги и графы? Маркизы?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«Вассал моего вассала не мой вассал.» (Франция)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285728"/>
            <a:ext cx="5143536" cy="584775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Феодальная лестница.</a:t>
            </a: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4714908" cy="523220"/>
          </a:xfrm>
          <a:prstGeom prst="rect">
            <a:avLst/>
          </a:prstGeom>
          <a:solidFill>
            <a:srgbClr val="B9A3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Вассальная присяга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29058" y="642918"/>
            <a:ext cx="4857784" cy="6000792"/>
          </a:xfrm>
          <a:prstGeom prst="horizontalScroll">
            <a:avLst/>
          </a:prstGeom>
          <a:solidFill>
            <a:srgbClr val="B9A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Вступая во владение феодом, вассал должен встать на колени, соединить свои руки и, вложив их в руки сеньора, сказать ему: </a:t>
            </a:r>
            <a:r>
              <a:rPr lang="ru-RU" dirty="0" smtClean="0">
                <a:solidFill>
                  <a:schemeClr val="bg1"/>
                </a:solidFill>
              </a:rPr>
              <a:t>«Сир, вот я становлюсь вашим ближайшим вассалом за такой-то феод и обещаю вам защищать и оберегать вас против всех людей, которые будут жить и умрут.»</a:t>
            </a:r>
            <a:r>
              <a:rPr lang="ru-RU" dirty="0" smtClean="0"/>
              <a:t>А сеньор в ответ должен сказать: </a:t>
            </a:r>
            <a:r>
              <a:rPr lang="ru-RU" dirty="0" smtClean="0">
                <a:solidFill>
                  <a:schemeClr val="bg1"/>
                </a:solidFill>
              </a:rPr>
              <a:t>«Принимаю  вас в вассальную зависимость с соблюдением верности богу и мне при условии не нарушения прав моих.»</a:t>
            </a:r>
            <a:r>
              <a:rPr lang="ru-RU" dirty="0" smtClean="0"/>
              <a:t>И должен облобызать его в уста в ознаменовании верности.</a:t>
            </a:r>
            <a:endParaRPr lang="ru-RU" dirty="0"/>
          </a:p>
        </p:txBody>
      </p:sp>
      <p:pic>
        <p:nvPicPr>
          <p:cNvPr id="1028" name="Picture 4" descr="http://upload.wikimedia.org/wikipedia/commons/thumb/e/e5/Hommage_au_Moyen_Age_-_miniature.jpg/800px-Hommage_au_Moyen_Age_-_mini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3" y="2204864"/>
            <a:ext cx="3816000" cy="262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301208"/>
            <a:ext cx="131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Омаж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Воспитание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рыцаря 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857620" y="785794"/>
          <a:ext cx="5072098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143372" y="2214554"/>
          <a:ext cx="464347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071702"/>
              </a:tblGrid>
              <a:tr h="3500462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Обучение семи рыцарским добродетелям: верховой езде, фехтованию, владению копьем, плаванию, соколиной охоте, сложению стихов, игре в шахматы, а  так же придворному этикету.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Прислуживал за столом,</a:t>
                      </a:r>
                    </a:p>
                    <a:p>
                      <a:r>
                        <a:rPr lang="ru-RU" dirty="0" smtClean="0"/>
                        <a:t>чистил </a:t>
                      </a:r>
                      <a:r>
                        <a:rPr lang="ru-RU" baseline="0" dirty="0" smtClean="0"/>
                        <a:t> коня, встречал гостей;  в походе вез доспехи рыцаря, подавал оружие во время сражения.</a:t>
                      </a:r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50F8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1214422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1)В немецкой поэме «</a:t>
            </a:r>
            <a:r>
              <a:rPr lang="ru-RU" dirty="0" err="1" smtClean="0">
                <a:solidFill>
                  <a:schemeClr val="bg1"/>
                </a:solidFill>
              </a:rPr>
              <a:t>Кудруна</a:t>
            </a:r>
            <a:r>
              <a:rPr lang="ru-RU" dirty="0" smtClean="0">
                <a:solidFill>
                  <a:schemeClr val="bg1"/>
                </a:solidFill>
              </a:rPr>
              <a:t>» сказано: «Когда один посланец – он грамоте умел –прочел  герою письма …»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2)Всего в пять лет и две недели Латынь усердьем одолели,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на пергамене письмо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Как бы давалось им само.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(из средневекового романа)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3)Изрядно песни складывать умел,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Умел читать он, рисовать, писать, На копьях биться,  ловко танцевать…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(Д.Чосер.)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Чему учили знатных детей  и   какие умения были важны для рыцаря?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6000768"/>
            <a:ext cx="754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Посвящение в рыцари означало переход ко взрослой жизни</a:t>
            </a:r>
            <a:r>
              <a:rPr lang="ru-RU" sz="2000" dirty="0" smtClean="0">
                <a:solidFill>
                  <a:srgbClr val="FF0066"/>
                </a:solidFill>
              </a:rPr>
              <a:t>.</a:t>
            </a:r>
            <a:endParaRPr lang="ru-RU" sz="2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P spid="13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35716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Посвящение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рыцари.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4810" y="1142984"/>
            <a:ext cx="4643470" cy="5143536"/>
          </a:xfrm>
          <a:prstGeom prst="roundRect">
            <a:avLst/>
          </a:prstGeom>
          <a:solidFill>
            <a:srgbClr val="AE87D5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Церемония состояла из нескольких этапов. Прежде всего ему надевали шпоры и один из старейших рыцарей перепоясывал его мечом – самым почетным  оружием. Затем посвящающий наносил юноше удар ладонью по затылку или по щеке – единственную в жизни пощечину. Которую, по словам хрониста Ламберта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Ардарского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 рыцарь может получить не возвращая. Весь ритуал завершался показом ловкости нового рыцаря; вскочив на коня, он должен был пронзить копьем установленную мишень.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F:\сеньоры и вассалы\imagesCAU5LT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78" y="4653136"/>
            <a:ext cx="3214710" cy="18462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0" name="Picture 2" descr="http://school.xvatit.com/images/1/1b/Ist10_polnuroki_t13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1" y="795345"/>
            <a:ext cx="3438525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42860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644AA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800" dirty="0" smtClean="0">
                <a:ln>
                  <a:solidFill>
                    <a:srgbClr val="C644AA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Рыцарь без страха и упрека</a:t>
            </a:r>
            <a:r>
              <a:rPr lang="ru-RU" sz="2400" dirty="0" smtClean="0">
                <a:ln>
                  <a:solidFill>
                    <a:srgbClr val="C644AA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» </a:t>
            </a:r>
            <a:endParaRPr lang="ru-RU" sz="2400" dirty="0">
              <a:ln>
                <a:solidFill>
                  <a:srgbClr val="C644AA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643182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noFill/>
                  <a:prstDash val="solid"/>
                </a:ln>
                <a:noFill/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пк</a:t>
            </a:r>
            <a:endParaRPr lang="ru-RU" sz="5400" b="1" cap="none" spc="0" dirty="0">
              <a:ln w="31550" cmpd="sng">
                <a:noFill/>
                <a:prstDash val="solid"/>
              </a:ln>
              <a:noFill/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2786050" y="1714488"/>
            <a:ext cx="3571900" cy="3714776"/>
          </a:xfrm>
          <a:prstGeom prst="star6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93273" y="1214422"/>
            <a:ext cx="2357454" cy="369332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Верность слову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2071678"/>
            <a:ext cx="1857388" cy="120032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Благородство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«Защищать церковь, вдов и сирот»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214818"/>
            <a:ext cx="2000264" cy="147732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Мужество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«Самое тяжкое оскорбление -обвинение в трусости»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1928826" cy="120032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Храбрость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«Странствовать и сражаться в поисках славы»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2143116"/>
            <a:ext cx="2000264" cy="147732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Щедрость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«Лучше разориться, чем прославиться скупцом»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5429264"/>
            <a:ext cx="2464611" cy="92333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66"/>
                </a:solidFill>
              </a:rPr>
              <a:t>Преданность</a:t>
            </a:r>
          </a:p>
          <a:p>
            <a:pPr algn="ctr"/>
            <a:r>
              <a:rPr lang="ru-RU" dirty="0" smtClean="0">
                <a:solidFill>
                  <a:srgbClr val="FF0066"/>
                </a:solidFill>
              </a:rPr>
              <a:t>сеньору и прекрасной даме.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79025" y="26431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Кодекс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149" y="414338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рыцарской чести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сеньоры и вассалы\imagesCAM09Y2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3071810"/>
            <a:ext cx="1171575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41736 -0.0210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-0.02106 L -0.93889 -0.0162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3925" y="357166"/>
            <a:ext cx="5548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Вооружение рыцаря.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 descr="C:\Users\Наташа\Pictures\средневековые замки\турнир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1142984"/>
            <a:ext cx="4071967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2143116"/>
            <a:ext cx="142876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нагрудник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143248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Конский налобник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1142984"/>
            <a:ext cx="135732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Шлем с забралом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16" y="3357562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4000504"/>
            <a:ext cx="10001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стремя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4929198"/>
            <a:ext cx="114300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шпоры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2143116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налокотники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4071942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наколенники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000636"/>
            <a:ext cx="128588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поножи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 стрелкой 19"/>
          <p:cNvCxnSpPr>
            <a:stCxn id="11" idx="1"/>
          </p:cNvCxnSpPr>
          <p:nvPr/>
        </p:nvCxnSpPr>
        <p:spPr>
          <a:xfrm rot="10800000" flipV="1">
            <a:off x="5000628" y="1500174"/>
            <a:ext cx="1785950" cy="714380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1"/>
          </p:cNvCxnSpPr>
          <p:nvPr/>
        </p:nvCxnSpPr>
        <p:spPr>
          <a:xfrm rot="10800000" flipV="1">
            <a:off x="5286380" y="2357430"/>
            <a:ext cx="1571636" cy="714380"/>
          </a:xfrm>
          <a:prstGeom prst="straightConnector1">
            <a:avLst/>
          </a:prstGeom>
          <a:ln w="190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1"/>
          </p:cNvCxnSpPr>
          <p:nvPr/>
        </p:nvCxnSpPr>
        <p:spPr>
          <a:xfrm rot="10800000" flipV="1">
            <a:off x="5143504" y="3607594"/>
            <a:ext cx="1714512" cy="107157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1"/>
          </p:cNvCxnSpPr>
          <p:nvPr/>
        </p:nvCxnSpPr>
        <p:spPr>
          <a:xfrm rot="10800000" flipV="1">
            <a:off x="4357686" y="4250536"/>
            <a:ext cx="2571768" cy="321471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1"/>
          </p:cNvCxnSpPr>
          <p:nvPr/>
        </p:nvCxnSpPr>
        <p:spPr>
          <a:xfrm rot="10800000">
            <a:off x="4572000" y="4786323"/>
            <a:ext cx="2286016" cy="392909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</p:cNvCxnSpPr>
          <p:nvPr/>
        </p:nvCxnSpPr>
        <p:spPr>
          <a:xfrm>
            <a:off x="2285984" y="2428868"/>
            <a:ext cx="2357454" cy="428628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3"/>
          </p:cNvCxnSpPr>
          <p:nvPr/>
        </p:nvCxnSpPr>
        <p:spPr>
          <a:xfrm flipV="1">
            <a:off x="2285984" y="3286124"/>
            <a:ext cx="571504" cy="142876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</p:cNvCxnSpPr>
          <p:nvPr/>
        </p:nvCxnSpPr>
        <p:spPr>
          <a:xfrm flipV="1">
            <a:off x="2357422" y="3929066"/>
            <a:ext cx="2071702" cy="392909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" idx="3"/>
          </p:cNvCxnSpPr>
          <p:nvPr/>
        </p:nvCxnSpPr>
        <p:spPr>
          <a:xfrm flipV="1">
            <a:off x="2071670" y="4286256"/>
            <a:ext cx="2286016" cy="964413"/>
          </a:xfrm>
          <a:prstGeom prst="straightConnector1">
            <a:avLst/>
          </a:prstGeom>
          <a:ln w="1905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верх 39"/>
          <p:cNvSpPr/>
          <p:nvPr/>
        </p:nvSpPr>
        <p:spPr>
          <a:xfrm>
            <a:off x="4429124" y="0"/>
            <a:ext cx="45719" cy="3214686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Pictures\средневековые замк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2143140" cy="1357322"/>
          </a:xfrm>
          <a:prstGeom prst="rect">
            <a:avLst/>
          </a:prstGeom>
          <a:noFill/>
        </p:spPr>
      </p:pic>
      <p:pic>
        <p:nvPicPr>
          <p:cNvPr id="7171" name="Picture 3" descr="C:\Users\Наташа\Pictures\средневековые замки\герб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1057275" cy="1209675"/>
          </a:xfrm>
          <a:prstGeom prst="rect">
            <a:avLst/>
          </a:prstGeom>
          <a:noFill/>
        </p:spPr>
      </p:pic>
      <p:pic>
        <p:nvPicPr>
          <p:cNvPr id="7172" name="Picture 4" descr="C:\Users\Наташа\Pictures\средневековые замки\герб герцога Беррийск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786058"/>
            <a:ext cx="1057275" cy="1171575"/>
          </a:xfrm>
          <a:prstGeom prst="rect">
            <a:avLst/>
          </a:prstGeom>
          <a:noFill/>
        </p:spPr>
      </p:pic>
      <p:pic>
        <p:nvPicPr>
          <p:cNvPr id="7173" name="Picture 5" descr="C:\Users\Наташа\Pictures\средневековые замки\гербы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214950"/>
            <a:ext cx="2357454" cy="1214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57166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гербы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девизы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4549676"/>
            <a:ext cx="4786346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Девизы средневековых сеньоров:</a:t>
            </a:r>
          </a:p>
          <a:p>
            <a:endParaRPr lang="ru-RU" dirty="0" smtClean="0"/>
          </a:p>
          <a:p>
            <a:r>
              <a:rPr lang="ru-RU" dirty="0" smtClean="0"/>
              <a:t>Филипп Добрый, герцог Бургундский: «Другим не  стану!</a:t>
            </a:r>
          </a:p>
          <a:p>
            <a:endParaRPr lang="ru-RU" dirty="0" smtClean="0"/>
          </a:p>
          <a:p>
            <a:r>
              <a:rPr lang="ru-RU" dirty="0" smtClean="0"/>
              <a:t>Барон де </a:t>
            </a:r>
            <a:r>
              <a:rPr lang="ru-RU" dirty="0" err="1" smtClean="0"/>
              <a:t>Куси</a:t>
            </a:r>
            <a:r>
              <a:rPr lang="ru-RU" dirty="0" smtClean="0"/>
              <a:t>: «Я не король и не князь, я барон де </a:t>
            </a:r>
            <a:r>
              <a:rPr lang="ru-RU" dirty="0" err="1" smtClean="0"/>
              <a:t>Куси</a:t>
            </a:r>
            <a:r>
              <a:rPr lang="ru-RU" dirty="0" smtClean="0"/>
              <a:t>.»</a:t>
            </a:r>
          </a:p>
          <a:p>
            <a:endParaRPr lang="ru-RU" dirty="0"/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3286116" y="1214422"/>
            <a:ext cx="5214974" cy="3357586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bg1"/>
                </a:solidFill>
              </a:rPr>
              <a:t>Герб </a:t>
            </a:r>
            <a:r>
              <a:rPr lang="ru-RU" dirty="0" smtClean="0">
                <a:solidFill>
                  <a:schemeClr val="bg1"/>
                </a:solidFill>
              </a:rPr>
              <a:t>– символический знак отличия, составленный по определенным правилам. В </a:t>
            </a:r>
            <a:r>
              <a:rPr lang="en-US" dirty="0" smtClean="0">
                <a:solidFill>
                  <a:schemeClr val="bg1"/>
                </a:solidFill>
              </a:rPr>
              <a:t>XII </a:t>
            </a:r>
            <a:r>
              <a:rPr lang="ru-RU" dirty="0" smtClean="0">
                <a:solidFill>
                  <a:schemeClr val="bg1"/>
                </a:solidFill>
              </a:rPr>
              <a:t>в герб могли иметь только очень знатные сеньоры. Использовали только 6 цветов: </a:t>
            </a:r>
            <a:r>
              <a:rPr lang="ru-RU" dirty="0" smtClean="0">
                <a:solidFill>
                  <a:srgbClr val="FFC000"/>
                </a:solidFill>
              </a:rPr>
              <a:t>золотой( богатство)</a:t>
            </a:r>
            <a:r>
              <a:rPr lang="ru-RU" dirty="0" smtClean="0"/>
              <a:t>, серебряный (невинность), </a:t>
            </a:r>
            <a:r>
              <a:rPr lang="ru-RU" dirty="0" smtClean="0">
                <a:solidFill>
                  <a:srgbClr val="FF0000"/>
                </a:solidFill>
              </a:rPr>
              <a:t>красный(храбрость), </a:t>
            </a:r>
            <a:r>
              <a:rPr lang="ru-RU" dirty="0" smtClean="0">
                <a:solidFill>
                  <a:srgbClr val="002060"/>
                </a:solidFill>
              </a:rPr>
              <a:t>синий(величие), </a:t>
            </a:r>
            <a:r>
              <a:rPr lang="ru-RU" dirty="0" smtClean="0">
                <a:solidFill>
                  <a:srgbClr val="00B050"/>
                </a:solidFill>
              </a:rPr>
              <a:t>зеленый(надежду, свободу),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черный(скромность, печаль). С </a:t>
            </a:r>
            <a:r>
              <a:rPr lang="en-US" dirty="0" smtClean="0">
                <a:solidFill>
                  <a:schemeClr val="bg1"/>
                </a:solidFill>
              </a:rPr>
              <a:t>XVI </a:t>
            </a:r>
            <a:r>
              <a:rPr lang="ru-RU" dirty="0" smtClean="0">
                <a:solidFill>
                  <a:schemeClr val="bg1"/>
                </a:solidFill>
              </a:rPr>
              <a:t>в. – стали использовать изображения животных, растений, людей.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407194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 –сила.</a:t>
            </a:r>
          </a:p>
          <a:p>
            <a:r>
              <a:rPr lang="ru-RU" dirty="0" smtClean="0"/>
              <a:t>Петух- боевитость</a:t>
            </a:r>
          </a:p>
          <a:p>
            <a:r>
              <a:rPr lang="ru-RU" dirty="0" smtClean="0"/>
              <a:t>Лилия -чистота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9.1|1.3|1.2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1476</TotalTime>
  <Words>703</Words>
  <Application>Microsoft Office PowerPoint</Application>
  <PresentationFormat>Экран (4:3)</PresentationFormat>
  <Paragraphs>101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Макарова</cp:lastModifiedBy>
  <cp:revision>127</cp:revision>
  <dcterms:created xsi:type="dcterms:W3CDTF">2010-11-14T16:49:56Z</dcterms:created>
  <dcterms:modified xsi:type="dcterms:W3CDTF">2014-11-20T12:03:21Z</dcterms:modified>
</cp:coreProperties>
</file>