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0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it-uroki.ru/wp-content/uploads/2011/12/it-2.pn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1072;&#1082;&#1094;&#1080;&#1103;%20&#1063;&#1072;&#1089;%20&#1082;&#1086;&#1076;&#1072;/Go_for_IT_RUS_HD_light.mp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&#1072;&#1082;&#1094;&#1080;&#1103;%20&#1063;&#1072;&#1089;%20&#1082;&#1086;&#1076;&#1072;/&#1042;&#1080;&#1076;&#1077;&#1086;&#1083;&#1077;&#1082;&#1094;&#1080;&#1103;%20&#1048;&#1058;_&#1041;&#1091;&#1076;&#1100;%20&#1074;%20&#1090;&#1077;&#1084;&#1077;_Light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&#1072;&#1082;&#1094;&#1080;&#1103;%20&#1063;&#1072;&#1089;%20&#1082;&#1086;&#1076;&#1072;/Productivity%20Future%20Vision%20(2011).mp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chto-takoye-it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98"/>
            <a:ext cx="9144000" cy="685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77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531127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/>
              <a:t>IT</a:t>
            </a:r>
            <a:r>
              <a:rPr lang="ru-RU" i="1" dirty="0"/>
              <a:t> (читается «ай-</a:t>
            </a:r>
            <a:r>
              <a:rPr lang="ru-RU" i="1" dirty="0" err="1"/>
              <a:t>ти</a:t>
            </a:r>
            <a:r>
              <a:rPr lang="ru-RU" i="1" dirty="0"/>
              <a:t>») это сокращенное английское словосочетание</a:t>
            </a:r>
            <a:r>
              <a:rPr lang="ru-RU" b="1" i="1" dirty="0"/>
              <a:t> </a:t>
            </a:r>
            <a:r>
              <a:rPr lang="ru-RU" b="1" i="1" dirty="0" err="1"/>
              <a:t>Information</a:t>
            </a:r>
            <a:r>
              <a:rPr lang="ru-RU" b="1" i="1" dirty="0"/>
              <a:t> </a:t>
            </a:r>
            <a:r>
              <a:rPr lang="ru-RU" b="1" i="1" dirty="0" err="1"/>
              <a:t>Technology</a:t>
            </a:r>
            <a:r>
              <a:rPr lang="ru-RU" i="1" dirty="0"/>
              <a:t>, что дословно переводится как </a:t>
            </a:r>
            <a:r>
              <a:rPr lang="ru-RU" b="1" i="1" dirty="0"/>
              <a:t>Информационные Технологии</a:t>
            </a:r>
            <a:r>
              <a:rPr lang="ru-RU" i="1" dirty="0"/>
              <a:t> (</a:t>
            </a:r>
            <a:r>
              <a:rPr lang="ru-RU" b="1" i="1" dirty="0"/>
              <a:t>ИТ</a:t>
            </a:r>
            <a:r>
              <a:rPr lang="ru-RU" i="1" dirty="0"/>
              <a:t>).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Ч</a:t>
            </a:r>
            <a:r>
              <a:rPr lang="ru-RU" dirty="0" smtClean="0"/>
              <a:t>то </a:t>
            </a:r>
            <a:r>
              <a:rPr lang="ru-RU" dirty="0"/>
              <a:t>такое информационные технологии</a:t>
            </a:r>
            <a:r>
              <a:rPr lang="ru-RU" dirty="0" smtClean="0"/>
              <a:t>?» </a:t>
            </a:r>
            <a:endParaRPr lang="ru-RU" dirty="0"/>
          </a:p>
        </p:txBody>
      </p:sp>
      <p:pic>
        <p:nvPicPr>
          <p:cNvPr id="4098" name="Picture 2" descr="C:\Users\1\Desktop\i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819" y="1196752"/>
            <a:ext cx="328068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16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Информационные Технологии (ИТ)">
            <a:hlinkClick r:id="rId2" tooltip="&quot;Информационные Технологии (ИТ)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6632"/>
            <a:ext cx="47625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249055" y="1260159"/>
            <a:ext cx="3746881" cy="21688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Сокращенный вид</a:t>
            </a:r>
          </a:p>
          <a:p>
            <a:r>
              <a:rPr lang="ru-RU" i="1" dirty="0" smtClean="0"/>
              <a:t>ИТ - это </a:t>
            </a:r>
            <a:r>
              <a:rPr lang="ru-RU" i="1" dirty="0"/>
              <a:t>всё, что связано с обработкой, хранением и передачей информации.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79912" y="3429000"/>
            <a:ext cx="5112568" cy="3240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Полное определение </a:t>
            </a:r>
          </a:p>
          <a:p>
            <a:r>
              <a:rPr lang="ru-RU" b="1" i="1" dirty="0" smtClean="0"/>
              <a:t>ИТ</a:t>
            </a:r>
            <a:r>
              <a:rPr lang="ru-RU" i="1" dirty="0" smtClean="0"/>
              <a:t>– </a:t>
            </a:r>
            <a:r>
              <a:rPr lang="ru-RU" i="1" dirty="0"/>
              <a:t>это множество взаимосвязанных научных и технических областей знания, которые изучают и применяют на практике методы создания, обработки, хранения, защиты и передачи информации с помощью  вычислительной техники.</a:t>
            </a:r>
            <a:endParaRPr lang="ru-RU" dirty="0"/>
          </a:p>
        </p:txBody>
      </p:sp>
      <p:pic>
        <p:nvPicPr>
          <p:cNvPr id="3074" name="Picture 2" descr="C:\Users\1\Desktop\i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923" y="1190114"/>
            <a:ext cx="2072555" cy="207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79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Для чего нужны ИТ?</a:t>
            </a:r>
            <a:br>
              <a:rPr lang="ru-RU" sz="7200" b="1" dirty="0" smtClean="0"/>
            </a:b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292080" y="2420888"/>
            <a:ext cx="1090464" cy="74867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hlinkClick r:id="rId2" action="ppaction://hlinkfile"/>
              </a:rPr>
              <a:t>Go_for_IT_RUS_HD_light.mp4</a:t>
            </a:r>
            <a:endParaRPr lang="ru-RU" dirty="0">
              <a:hlinkClick r:id="rId2" action="ppaction://hlinkfile"/>
            </a:endParaRPr>
          </a:p>
        </p:txBody>
      </p:sp>
      <p:pic>
        <p:nvPicPr>
          <p:cNvPr id="2052" name="Picture 4" descr="C:\Users\1\Desktop\i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324756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92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51251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C0066"/>
                </a:solidFill>
                <a:latin typeface="Comic Sans MS" pitchFamily="66" charset="0"/>
              </a:rPr>
              <a:t>Направления применения ИТ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2060848"/>
            <a:ext cx="6400800" cy="34747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/>
              <a:t>расположены приблизительно по популярности использования):</a:t>
            </a:r>
          </a:p>
          <a:p>
            <a:pPr lvl="0"/>
            <a:r>
              <a:rPr lang="ru-RU" dirty="0"/>
              <a:t>Развлечение (фильмы, музыка, книги, игры);</a:t>
            </a:r>
          </a:p>
          <a:p>
            <a:pPr lvl="0"/>
            <a:r>
              <a:rPr lang="ru-RU" dirty="0"/>
              <a:t>Общение (социальные сети, электронная почта, чаты и т.д.);</a:t>
            </a:r>
          </a:p>
          <a:p>
            <a:pPr lvl="0"/>
            <a:r>
              <a:rPr lang="ru-RU" dirty="0"/>
              <a:t>Предоставление доступа к информации (новости, прогноз погоды и т.д.);</a:t>
            </a:r>
          </a:p>
          <a:p>
            <a:pPr lvl="0"/>
            <a:r>
              <a:rPr lang="ru-RU" dirty="0"/>
              <a:t>Обработка информации (программы математического расчета, редакторы графики, звука и видео и т.д.);</a:t>
            </a:r>
          </a:p>
          <a:p>
            <a:pPr lvl="0"/>
            <a:r>
              <a:rPr lang="ru-RU" dirty="0"/>
              <a:t>Обучение (учебные пособия, интерактивные уроки, </a:t>
            </a:r>
            <a:r>
              <a:rPr lang="ru-RU" dirty="0" err="1"/>
              <a:t>вебинары</a:t>
            </a:r>
            <a:r>
              <a:rPr lang="ru-RU" dirty="0"/>
              <a:t>, справочники).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03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/>
              <a:t>ИТ – специалисты, кто они???</a:t>
            </a:r>
            <a:endParaRPr lang="ru-RU" sz="8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228184" y="3573016"/>
            <a:ext cx="1306488" cy="676672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>
                <a:hlinkClick r:id="rId2" action="ppaction://hlinkfile"/>
              </a:rPr>
              <a:t>Видеолекция</a:t>
            </a:r>
            <a:r>
              <a:rPr lang="ru-RU" dirty="0" smtClean="0">
                <a:hlinkClick r:id="rId2" action="ppaction://hlinkfile"/>
              </a:rPr>
              <a:t> </a:t>
            </a:r>
            <a:r>
              <a:rPr lang="ru-RU" dirty="0" err="1" smtClean="0">
                <a:hlinkClick r:id="rId2" action="ppaction://hlinkfile"/>
              </a:rPr>
              <a:t>ИТ_Будь</a:t>
            </a:r>
            <a:r>
              <a:rPr lang="ru-RU" dirty="0" smtClean="0">
                <a:hlinkClick r:id="rId2" action="ppaction://hlinkfile"/>
              </a:rPr>
              <a:t> в теме_</a:t>
            </a:r>
            <a:r>
              <a:rPr lang="en-US" dirty="0" smtClean="0">
                <a:hlinkClick r:id="rId2" action="ppaction://hlinkfile"/>
              </a:rPr>
              <a:t>Light.mp4</a:t>
            </a:r>
            <a:endParaRPr lang="ru-RU" dirty="0">
              <a:hlinkClick r:id="rId2" action="ppaction://hlinkfile"/>
            </a:endParaRPr>
          </a:p>
        </p:txBody>
      </p:sp>
      <p:pic>
        <p:nvPicPr>
          <p:cNvPr id="5122" name="Picture 2" descr="C:\Users\1\Desktop\i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23907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i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37112"/>
            <a:ext cx="3200003" cy="223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0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692696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5100" b="1" dirty="0" smtClean="0"/>
              <a:t>Список </a:t>
            </a:r>
            <a:r>
              <a:rPr lang="ru-RU" sz="5100" b="1" dirty="0"/>
              <a:t>самых востребованных ИТ-профессий сегодня по версии портала «</a:t>
            </a:r>
            <a:r>
              <a:rPr lang="ru-RU" sz="5100" b="1" dirty="0" err="1"/>
              <a:t>SuperJob</a:t>
            </a:r>
            <a:r>
              <a:rPr lang="ru-RU" sz="5100" b="1" dirty="0"/>
              <a:t>»</a:t>
            </a:r>
            <a:r>
              <a:rPr lang="ru-RU" dirty="0"/>
              <a:t> </a:t>
            </a:r>
          </a:p>
          <a:p>
            <a:r>
              <a:rPr lang="ru-RU" dirty="0"/>
              <a:t>1. Программист 1С </a:t>
            </a:r>
          </a:p>
          <a:p>
            <a:r>
              <a:rPr lang="ru-RU" dirty="0"/>
              <a:t>2. Системный администратор </a:t>
            </a:r>
          </a:p>
          <a:p>
            <a:r>
              <a:rPr lang="ru-RU" dirty="0"/>
              <a:t>3. Специалист технической поддержки </a:t>
            </a:r>
          </a:p>
          <a:p>
            <a:r>
              <a:rPr lang="ru-RU" dirty="0"/>
              <a:t>4. Программист </a:t>
            </a:r>
            <a:r>
              <a:rPr lang="en-US" dirty="0"/>
              <a:t>Java </a:t>
            </a:r>
          </a:p>
          <a:p>
            <a:r>
              <a:rPr lang="ru-RU" dirty="0"/>
              <a:t>5. Программист </a:t>
            </a:r>
            <a:r>
              <a:rPr lang="en-US" dirty="0"/>
              <a:t>PHP </a:t>
            </a:r>
          </a:p>
          <a:p>
            <a:r>
              <a:rPr lang="ru-RU" dirty="0"/>
              <a:t>6. </a:t>
            </a:r>
            <a:r>
              <a:rPr lang="ru-RU" dirty="0" err="1"/>
              <a:t>Тестировщик</a:t>
            </a:r>
            <a:r>
              <a:rPr lang="ru-RU" dirty="0"/>
              <a:t> </a:t>
            </a:r>
          </a:p>
          <a:p>
            <a:r>
              <a:rPr lang="ru-RU" dirty="0"/>
              <a:t>7. Программист </a:t>
            </a:r>
            <a:r>
              <a:rPr lang="en-US" dirty="0"/>
              <a:t>C++ </a:t>
            </a:r>
          </a:p>
          <a:p>
            <a:r>
              <a:rPr lang="ru-RU" dirty="0"/>
              <a:t>8. Консультант по внедрению и сопровождению 1С </a:t>
            </a:r>
          </a:p>
          <a:p>
            <a:r>
              <a:rPr lang="en-US" dirty="0"/>
              <a:t>9. Web-</a:t>
            </a:r>
            <a:r>
              <a:rPr lang="ru-RU" dirty="0"/>
              <a:t>дизайнер </a:t>
            </a:r>
          </a:p>
          <a:p>
            <a:r>
              <a:rPr lang="ru-RU" dirty="0"/>
              <a:t>10. Программист .</a:t>
            </a:r>
            <a:r>
              <a:rPr lang="en-US" dirty="0"/>
              <a:t>NET </a:t>
            </a:r>
          </a:p>
          <a:p>
            <a:r>
              <a:rPr lang="en-US" dirty="0"/>
              <a:t>11. SEO - </a:t>
            </a:r>
            <a:r>
              <a:rPr lang="ru-RU" dirty="0"/>
              <a:t>оптимизатор </a:t>
            </a:r>
          </a:p>
          <a:p>
            <a:r>
              <a:rPr lang="ru-RU" dirty="0"/>
              <a:t>12. Верстальщик </a:t>
            </a:r>
          </a:p>
          <a:p>
            <a:r>
              <a:rPr lang="ru-RU" dirty="0"/>
              <a:t>13. Программист </a:t>
            </a:r>
            <a:r>
              <a:rPr lang="en-US" dirty="0"/>
              <a:t>C# </a:t>
            </a:r>
          </a:p>
          <a:p>
            <a:r>
              <a:rPr lang="ru-RU" dirty="0"/>
              <a:t>14. Сервисный инженер </a:t>
            </a:r>
          </a:p>
          <a:p>
            <a:r>
              <a:rPr lang="ru-RU" dirty="0"/>
              <a:t>15. Системный аналитик </a:t>
            </a:r>
          </a:p>
          <a:p>
            <a:r>
              <a:rPr lang="ru-RU" dirty="0"/>
              <a:t>16. Программист </a:t>
            </a:r>
            <a:r>
              <a:rPr lang="en-US" dirty="0"/>
              <a:t>SQL 	</a:t>
            </a:r>
          </a:p>
          <a:p>
            <a:endParaRPr lang="ru-RU" dirty="0"/>
          </a:p>
        </p:txBody>
      </p:sp>
      <p:pic>
        <p:nvPicPr>
          <p:cNvPr id="6147" name="Picture 3" descr="C:\Users\1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333637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\Desktop\i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65" y="4005064"/>
            <a:ext cx="2440216" cy="205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8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C0066"/>
                </a:solidFill>
                <a:latin typeface="Comic Sans MS" pitchFamily="66" charset="0"/>
              </a:rPr>
              <a:t>Видение </a:t>
            </a:r>
            <a:r>
              <a:rPr lang="ru-RU" b="1" dirty="0">
                <a:solidFill>
                  <a:srgbClr val="CC0066"/>
                </a:solidFill>
                <a:latin typeface="Comic Sans MS" pitchFamily="66" charset="0"/>
              </a:rPr>
              <a:t>будущего информационных </a:t>
            </a:r>
            <a:r>
              <a:rPr lang="ru-RU" b="1" dirty="0" smtClean="0">
                <a:solidFill>
                  <a:srgbClr val="CC0066"/>
                </a:solidFill>
                <a:latin typeface="Comic Sans MS" pitchFamily="66" charset="0"/>
              </a:rPr>
              <a:t>технологий от компании </a:t>
            </a:r>
            <a:r>
              <a:rPr lang="ru-RU" b="1" dirty="0" err="1" smtClean="0">
                <a:solidFill>
                  <a:srgbClr val="CC0066"/>
                </a:solidFill>
                <a:latin typeface="Comic Sans MS" pitchFamily="66" charset="0"/>
              </a:rPr>
              <a:t>Microsoft</a:t>
            </a:r>
            <a:r>
              <a:rPr lang="ru-RU" b="1" dirty="0" smtClean="0">
                <a:solidFill>
                  <a:srgbClr val="CC0066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CC0066"/>
                </a:solidFill>
                <a:latin typeface="Comic Sans MS" pitchFamily="66" charset="0"/>
              </a:rPr>
            </a:br>
            <a:r>
              <a:rPr lang="en-US" sz="1000" b="1" dirty="0" smtClean="0">
                <a:solidFill>
                  <a:srgbClr val="CC0066"/>
                </a:solidFill>
                <a:latin typeface="Comic Sans MS" pitchFamily="66" charset="0"/>
                <a:hlinkClick r:id="rId2" action="ppaction://hlinkfile"/>
              </a:rPr>
              <a:t>Productivity </a:t>
            </a:r>
            <a:r>
              <a:rPr lang="en-US" sz="1000" b="1" dirty="0" smtClean="0">
                <a:solidFill>
                  <a:srgbClr val="CC0066"/>
                </a:solidFill>
                <a:latin typeface="Comic Sans MS" pitchFamily="66" charset="0"/>
                <a:hlinkClick r:id="rId2" action="ppaction://hlinkfile"/>
              </a:rPr>
              <a:t>Future Vision (2011).mp4</a:t>
            </a:r>
            <a:endParaRPr lang="ru-RU" sz="1000" b="1" dirty="0">
              <a:solidFill>
                <a:srgbClr val="CC0066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40968"/>
            <a:ext cx="352425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52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\Desktop\i (8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36"/>
            <a:ext cx="9144000" cy="692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71833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</TotalTime>
  <Words>229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Для чего нужны ИТ? </vt:lpstr>
      <vt:lpstr>Направления применения ИТ </vt:lpstr>
      <vt:lpstr>ИТ – специалисты, кто они???</vt:lpstr>
      <vt:lpstr>Презентация PowerPoint</vt:lpstr>
      <vt:lpstr>Видение будущего информационных технологий от компании Microsoft Productivity Future Vision (2011).mp4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9</cp:revision>
  <dcterms:created xsi:type="dcterms:W3CDTF">2014-12-07T13:46:41Z</dcterms:created>
  <dcterms:modified xsi:type="dcterms:W3CDTF">2014-12-10T17:36:54Z</dcterms:modified>
</cp:coreProperties>
</file>